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78" r:id="rId3"/>
    <p:sldId id="257" r:id="rId4"/>
    <p:sldId id="273" r:id="rId5"/>
    <p:sldId id="259" r:id="rId6"/>
    <p:sldId id="276" r:id="rId7"/>
    <p:sldId id="275" r:id="rId8"/>
  </p:sldIdLst>
  <p:sldSz cx="18288000" cy="10287000"/>
  <p:notesSz cx="6858000" cy="9144000"/>
  <p:embeddedFontLst>
    <p:embeddedFont>
      <p:font typeface="Kim jung chul Gothic Regular" panose="020B0600000101010101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Kim jung chul Gothic Bold" panose="020B0600000101010101" charset="-127"/>
      <p:bold r:id="rId13"/>
    </p:embeddedFont>
    <p:embeddedFont>
      <p:font typeface="CookieRun Regular" panose="020B0600000101010101" pitchFamily="50" charset="-127"/>
      <p:regular r:id="rId14"/>
    </p:embeddedFont>
    <p:embeddedFont>
      <p:font typeface="Pretendard Regular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253"/>
    <a:srgbClr val="FF8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761C8-D7DF-4ADA-A055-75933DDAA96E}" v="82" dt="2025-06-18T06:31:52.552"/>
    <p1510:client id="{39756438-DA5C-492F-9C04-CBBAC4DF47C5}" v="70" dt="2025-06-19T01:24:13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22" autoAdjust="0"/>
  </p:normalViewPr>
  <p:slideViewPr>
    <p:cSldViewPr>
      <p:cViewPr varScale="1">
        <p:scale>
          <a:sx n="67" d="100"/>
          <a:sy n="67" d="100"/>
        </p:scale>
        <p:origin x="7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지 김" userId="a8eda8b46ad02313" providerId="Windows Live" clId="Web-{1D8761C8-D7DF-4ADA-A055-75933DDAA96E}"/>
    <pc:docChg chg="modSld">
      <pc:chgData name="윤지 김" userId="a8eda8b46ad02313" providerId="Windows Live" clId="Web-{1D8761C8-D7DF-4ADA-A055-75933DDAA96E}" dt="2025-06-18T06:31:51.709" v="72"/>
      <pc:docMkLst>
        <pc:docMk/>
      </pc:docMkLst>
      <pc:sldChg chg="delSp">
        <pc:chgData name="윤지 김" userId="a8eda8b46ad02313" providerId="Windows Live" clId="Web-{1D8761C8-D7DF-4ADA-A055-75933DDAA96E}" dt="2025-06-18T06:30:08.670" v="0"/>
        <pc:sldMkLst>
          <pc:docMk/>
          <pc:sldMk cId="0" sldId="256"/>
        </pc:sldMkLst>
        <pc:picChg chg="del">
          <ac:chgData name="윤지 김" userId="a8eda8b46ad02313" providerId="Windows Live" clId="Web-{1D8761C8-D7DF-4ADA-A055-75933DDAA96E}" dt="2025-06-18T06:30:08.670" v="0"/>
          <ac:picMkLst>
            <pc:docMk/>
            <pc:sldMk cId="0" sldId="256"/>
            <ac:picMk id="2" creationId="{00000000-0000-0000-0000-000000000000}"/>
          </ac:picMkLst>
        </pc:picChg>
      </pc:sldChg>
      <pc:sldChg chg="delSp">
        <pc:chgData name="윤지 김" userId="a8eda8b46ad02313" providerId="Windows Live" clId="Web-{1D8761C8-D7DF-4ADA-A055-75933DDAA96E}" dt="2025-06-18T06:30:24.499" v="4"/>
        <pc:sldMkLst>
          <pc:docMk/>
          <pc:sldMk cId="0" sldId="257"/>
        </pc:sldMkLst>
        <pc:spChg chg="del">
          <ac:chgData name="윤지 김" userId="a8eda8b46ad02313" providerId="Windows Live" clId="Web-{1D8761C8-D7DF-4ADA-A055-75933DDAA96E}" dt="2025-06-18T06:30:24.499" v="2"/>
          <ac:spMkLst>
            <pc:docMk/>
            <pc:sldMk cId="0" sldId="257"/>
            <ac:spMk id="4" creationId="{1B5DBE6C-F041-348F-9DD3-2767DEEBB0EA}"/>
          </ac:spMkLst>
        </pc:spChg>
        <pc:spChg chg="del">
          <ac:chgData name="윤지 김" userId="a8eda8b46ad02313" providerId="Windows Live" clId="Web-{1D8761C8-D7DF-4ADA-A055-75933DDAA96E}" dt="2025-06-18T06:30:24.484" v="1"/>
          <ac:spMkLst>
            <pc:docMk/>
            <pc:sldMk cId="0" sldId="257"/>
            <ac:spMk id="5" creationId="{7356F932-DDF9-53E9-D6EB-7CCE5C45750D}"/>
          </ac:spMkLst>
        </pc:spChg>
        <pc:spChg chg="del">
          <ac:chgData name="윤지 김" userId="a8eda8b46ad02313" providerId="Windows Live" clId="Web-{1D8761C8-D7DF-4ADA-A055-75933DDAA96E}" dt="2025-06-18T06:30:24.499" v="4"/>
          <ac:spMkLst>
            <pc:docMk/>
            <pc:sldMk cId="0" sldId="257"/>
            <ac:spMk id="10" creationId="{00000000-0000-0000-0000-000000000000}"/>
          </ac:spMkLst>
        </pc:spChg>
        <pc:spChg chg="del">
          <ac:chgData name="윤지 김" userId="a8eda8b46ad02313" providerId="Windows Live" clId="Web-{1D8761C8-D7DF-4ADA-A055-75933DDAA96E}" dt="2025-06-18T06:30:24.499" v="3"/>
          <ac:spMkLst>
            <pc:docMk/>
            <pc:sldMk cId="0" sldId="257"/>
            <ac:spMk id="11" creationId="{00000000-0000-0000-0000-000000000000}"/>
          </ac:spMkLst>
        </pc:spChg>
      </pc:sldChg>
      <pc:sldChg chg="addSp delSp modSp">
        <pc:chgData name="윤지 김" userId="a8eda8b46ad02313" providerId="Windows Live" clId="Web-{1D8761C8-D7DF-4ADA-A055-75933DDAA96E}" dt="2025-06-18T06:31:51.709" v="72"/>
        <pc:sldMkLst>
          <pc:docMk/>
          <pc:sldMk cId="4185016408" sldId="271"/>
        </pc:sldMkLst>
        <pc:spChg chg="add del mod">
          <ac:chgData name="윤지 김" userId="a8eda8b46ad02313" providerId="Windows Live" clId="Web-{1D8761C8-D7DF-4ADA-A055-75933DDAA96E}" dt="2025-06-18T06:31:17.691" v="37"/>
          <ac:spMkLst>
            <pc:docMk/>
            <pc:sldMk cId="4185016408" sldId="271"/>
            <ac:spMk id="7" creationId="{004F2919-22BE-B2A8-E4E5-A8556202B63D}"/>
          </ac:spMkLst>
        </pc:spChg>
        <pc:spChg chg="add del mod">
          <ac:chgData name="윤지 김" userId="a8eda8b46ad02313" providerId="Windows Live" clId="Web-{1D8761C8-D7DF-4ADA-A055-75933DDAA96E}" dt="2025-06-18T06:31:51.709" v="67"/>
          <ac:spMkLst>
            <pc:docMk/>
            <pc:sldMk cId="4185016408" sldId="271"/>
            <ac:spMk id="14" creationId="{84996E5F-2ABF-ABBC-0661-6104CB6D7519}"/>
          </ac:spMkLst>
        </pc:spChg>
        <pc:spChg chg="add del">
          <ac:chgData name="윤지 김" userId="a8eda8b46ad02313" providerId="Windows Live" clId="Web-{1D8761C8-D7DF-4ADA-A055-75933DDAA96E}" dt="2025-06-18T06:31:51.365" v="59"/>
          <ac:spMkLst>
            <pc:docMk/>
            <pc:sldMk cId="4185016408" sldId="271"/>
            <ac:spMk id="25" creationId="{30A14F30-9F49-C2DD-BD52-E250DEB93FD5}"/>
          </ac:spMkLst>
        </pc:spChg>
        <pc:picChg chg="add del mod">
          <ac:chgData name="윤지 김" userId="a8eda8b46ad02313" providerId="Windows Live" clId="Web-{1D8761C8-D7DF-4ADA-A055-75933DDAA96E}" dt="2025-06-18T06:31:17.691" v="42"/>
          <ac:picMkLst>
            <pc:docMk/>
            <pc:sldMk cId="4185016408" sldId="271"/>
            <ac:picMk id="2" creationId="{3A160458-4264-7AA7-A78C-9BC713F2A50C}"/>
          </ac:picMkLst>
        </pc:picChg>
        <pc:picChg chg="add del mod">
          <ac:chgData name="윤지 김" userId="a8eda8b46ad02313" providerId="Windows Live" clId="Web-{1D8761C8-D7DF-4ADA-A055-75933DDAA96E}" dt="2025-06-18T06:31:17.691" v="41"/>
          <ac:picMkLst>
            <pc:docMk/>
            <pc:sldMk cId="4185016408" sldId="271"/>
            <ac:picMk id="3" creationId="{A597CB22-28FC-198B-C529-1B338093BA6B}"/>
          </ac:picMkLst>
        </pc:picChg>
        <pc:picChg chg="add del mod">
          <ac:chgData name="윤지 김" userId="a8eda8b46ad02313" providerId="Windows Live" clId="Web-{1D8761C8-D7DF-4ADA-A055-75933DDAA96E}" dt="2025-06-18T06:31:17.691" v="40"/>
          <ac:picMkLst>
            <pc:docMk/>
            <pc:sldMk cId="4185016408" sldId="271"/>
            <ac:picMk id="4" creationId="{3B9329F7-5610-9AE2-EA3B-14E3F3D630C2}"/>
          </ac:picMkLst>
        </pc:picChg>
        <pc:picChg chg="add del mod">
          <ac:chgData name="윤지 김" userId="a8eda8b46ad02313" providerId="Windows Live" clId="Web-{1D8761C8-D7DF-4ADA-A055-75933DDAA96E}" dt="2025-06-18T06:31:17.691" v="39"/>
          <ac:picMkLst>
            <pc:docMk/>
            <pc:sldMk cId="4185016408" sldId="271"/>
            <ac:picMk id="5" creationId="{0A45D575-F043-E727-4E3E-2D48700E5CEE}"/>
          </ac:picMkLst>
        </pc:picChg>
        <pc:picChg chg="add del mod">
          <ac:chgData name="윤지 김" userId="a8eda8b46ad02313" providerId="Windows Live" clId="Web-{1D8761C8-D7DF-4ADA-A055-75933DDAA96E}" dt="2025-06-18T06:31:17.691" v="38"/>
          <ac:picMkLst>
            <pc:docMk/>
            <pc:sldMk cId="4185016408" sldId="271"/>
            <ac:picMk id="6" creationId="{D334C569-728C-AC8A-CA29-3647B5B77767}"/>
          </ac:picMkLst>
        </pc:picChg>
        <pc:picChg chg="add del mod">
          <ac:chgData name="윤지 김" userId="a8eda8b46ad02313" providerId="Windows Live" clId="Web-{1D8761C8-D7DF-4ADA-A055-75933DDAA96E}" dt="2025-06-18T06:31:51.709" v="72"/>
          <ac:picMkLst>
            <pc:docMk/>
            <pc:sldMk cId="4185016408" sldId="271"/>
            <ac:picMk id="8" creationId="{0E0513BE-CE6E-9B45-EFE6-4A185E734771}"/>
          </ac:picMkLst>
        </pc:picChg>
        <pc:picChg chg="add del mod">
          <ac:chgData name="윤지 김" userId="a8eda8b46ad02313" providerId="Windows Live" clId="Web-{1D8761C8-D7DF-4ADA-A055-75933DDAA96E}" dt="2025-06-18T06:31:51.709" v="71"/>
          <ac:picMkLst>
            <pc:docMk/>
            <pc:sldMk cId="4185016408" sldId="271"/>
            <ac:picMk id="9" creationId="{FFC9C323-9034-BD94-AF82-4964373B1805}"/>
          </ac:picMkLst>
        </pc:picChg>
        <pc:picChg chg="add del mod">
          <ac:chgData name="윤지 김" userId="a8eda8b46ad02313" providerId="Windows Live" clId="Web-{1D8761C8-D7DF-4ADA-A055-75933DDAA96E}" dt="2025-06-18T06:31:51.709" v="70"/>
          <ac:picMkLst>
            <pc:docMk/>
            <pc:sldMk cId="4185016408" sldId="271"/>
            <ac:picMk id="10" creationId="{00B4B235-E15C-72BB-0FEC-EBEBD9CC52D9}"/>
          </ac:picMkLst>
        </pc:picChg>
        <pc:picChg chg="add del">
          <ac:chgData name="윤지 김" userId="a8eda8b46ad02313" providerId="Windows Live" clId="Web-{1D8761C8-D7DF-4ADA-A055-75933DDAA96E}" dt="2025-06-18T06:31:51.365" v="58"/>
          <ac:picMkLst>
            <pc:docMk/>
            <pc:sldMk cId="4185016408" sldId="271"/>
            <ac:picMk id="11" creationId="{2AA0FBCC-715D-731F-AE9A-766177627650}"/>
          </ac:picMkLst>
        </pc:picChg>
        <pc:picChg chg="add del mod">
          <ac:chgData name="윤지 김" userId="a8eda8b46ad02313" providerId="Windows Live" clId="Web-{1D8761C8-D7DF-4ADA-A055-75933DDAA96E}" dt="2025-06-18T06:31:51.709" v="69"/>
          <ac:picMkLst>
            <pc:docMk/>
            <pc:sldMk cId="4185016408" sldId="271"/>
            <ac:picMk id="12" creationId="{A515370D-92D7-CD96-8CFF-08BB1FAFABBA}"/>
          </ac:picMkLst>
        </pc:picChg>
        <pc:picChg chg="add del mod">
          <ac:chgData name="윤지 김" userId="a8eda8b46ad02313" providerId="Windows Live" clId="Web-{1D8761C8-D7DF-4ADA-A055-75933DDAA96E}" dt="2025-06-18T06:31:51.709" v="68"/>
          <ac:picMkLst>
            <pc:docMk/>
            <pc:sldMk cId="4185016408" sldId="271"/>
            <ac:picMk id="13" creationId="{864126FC-E2F3-7FB1-C8DC-399ECDC8D484}"/>
          </ac:picMkLst>
        </pc:picChg>
      </pc:sldChg>
    </pc:docChg>
  </pc:docChgLst>
  <pc:docChgLst>
    <pc:chgData name="윤지 김" userId="a8eda8b46ad02313" providerId="LiveId" clId="{39756438-DA5C-492F-9C04-CBBAC4DF47C5}"/>
    <pc:docChg chg="undo custSel addSld delSld modSld sldOrd">
      <pc:chgData name="윤지 김" userId="a8eda8b46ad02313" providerId="LiveId" clId="{39756438-DA5C-492F-9C04-CBBAC4DF47C5}" dt="2025-06-19T01:34:31.090" v="7563" actId="1076"/>
      <pc:docMkLst>
        <pc:docMk/>
      </pc:docMkLst>
      <pc:sldChg chg="delSp modSp mod">
        <pc:chgData name="윤지 김" userId="a8eda8b46ad02313" providerId="LiveId" clId="{39756438-DA5C-492F-9C04-CBBAC4DF47C5}" dt="2025-06-19T01:34:31.090" v="7563" actId="1076"/>
        <pc:sldMkLst>
          <pc:docMk/>
          <pc:sldMk cId="0" sldId="256"/>
        </pc:sldMkLst>
        <pc:spChg chg="mod">
          <ac:chgData name="윤지 김" userId="a8eda8b46ad02313" providerId="LiveId" clId="{39756438-DA5C-492F-9C04-CBBAC4DF47C5}" dt="2025-06-19T01:34:13.575" v="7560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윤지 김" userId="a8eda8b46ad02313" providerId="LiveId" clId="{39756438-DA5C-492F-9C04-CBBAC4DF47C5}" dt="2025-06-19T01:34:13.575" v="7560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윤지 김" userId="a8eda8b46ad02313" providerId="LiveId" clId="{39756438-DA5C-492F-9C04-CBBAC4DF47C5}" dt="2025-06-19T01:34:13.575" v="7560" actId="1076"/>
          <ac:spMkLst>
            <pc:docMk/>
            <pc:sldMk cId="0" sldId="256"/>
            <ac:spMk id="7" creationId="{00000000-0000-0000-0000-000000000000}"/>
          </ac:spMkLst>
        </pc:spChg>
        <pc:spChg chg="del mod">
          <ac:chgData name="윤지 김" userId="a8eda8b46ad02313" providerId="LiveId" clId="{39756438-DA5C-492F-9C04-CBBAC4DF47C5}" dt="2025-06-19T01:33:37.146" v="7556" actId="478"/>
          <ac:spMkLst>
            <pc:docMk/>
            <pc:sldMk cId="0" sldId="256"/>
            <ac:spMk id="8" creationId="{00000000-0000-0000-0000-000000000000}"/>
          </ac:spMkLst>
        </pc:spChg>
        <pc:spChg chg="mod">
          <ac:chgData name="윤지 김" userId="a8eda8b46ad02313" providerId="LiveId" clId="{39756438-DA5C-492F-9C04-CBBAC4DF47C5}" dt="2025-06-19T01:34:31.090" v="7563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윤지 김" userId="a8eda8b46ad02313" providerId="LiveId" clId="{39756438-DA5C-492F-9C04-CBBAC4DF47C5}" dt="2025-06-19T01:34:27.181" v="7562" actId="1076"/>
          <ac:spMkLst>
            <pc:docMk/>
            <pc:sldMk cId="0" sldId="256"/>
            <ac:spMk id="10" creationId="{00000000-0000-0000-0000-000000000000}"/>
          </ac:spMkLst>
        </pc:spChg>
        <pc:picChg chg="mod">
          <ac:chgData name="윤지 김" userId="a8eda8b46ad02313" providerId="LiveId" clId="{39756438-DA5C-492F-9C04-CBBAC4DF47C5}" dt="2025-06-19T01:34:13.575" v="7560" actId="1076"/>
          <ac:picMkLst>
            <pc:docMk/>
            <pc:sldMk cId="0" sldId="256"/>
            <ac:picMk id="3" creationId="{00000000-0000-0000-0000-000000000000}"/>
          </ac:picMkLst>
        </pc:picChg>
      </pc:sldChg>
      <pc:sldChg chg="addSp delSp modSp mod">
        <pc:chgData name="윤지 김" userId="a8eda8b46ad02313" providerId="LiveId" clId="{39756438-DA5C-492F-9C04-CBBAC4DF47C5}" dt="2025-06-19T00:43:22.846" v="6559" actId="1076"/>
        <pc:sldMkLst>
          <pc:docMk/>
          <pc:sldMk cId="0" sldId="257"/>
        </pc:sldMkLst>
        <pc:spChg chg="mod">
          <ac:chgData name="윤지 김" userId="a8eda8b46ad02313" providerId="LiveId" clId="{39756438-DA5C-492F-9C04-CBBAC4DF47C5}" dt="2025-06-19T00:43:22.846" v="6559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윤지 김" userId="a8eda8b46ad02313" providerId="LiveId" clId="{39756438-DA5C-492F-9C04-CBBAC4DF47C5}" dt="2025-06-19T00:43:22.846" v="6559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윤지 김" userId="a8eda8b46ad02313" providerId="LiveId" clId="{39756438-DA5C-492F-9C04-CBBAC4DF47C5}" dt="2025-06-19T00:43:22.846" v="6559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윤지 김" userId="a8eda8b46ad02313" providerId="LiveId" clId="{39756438-DA5C-492F-9C04-CBBAC4DF47C5}" dt="2025-06-19T00:43:22.846" v="6559" actId="107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윤지 김" userId="a8eda8b46ad02313" providerId="LiveId" clId="{39756438-DA5C-492F-9C04-CBBAC4DF47C5}" dt="2025-06-16T03:18:03.316" v="2982" actId="1076"/>
          <ac:spMkLst>
            <pc:docMk/>
            <pc:sldMk cId="0" sldId="257"/>
            <ac:spMk id="22" creationId="{00000000-0000-0000-0000-000000000000}"/>
          </ac:spMkLst>
        </pc:spChg>
        <pc:picChg chg="add del">
          <ac:chgData name="윤지 김" userId="a8eda8b46ad02313" providerId="LiveId" clId="{39756438-DA5C-492F-9C04-CBBAC4DF47C5}" dt="2025-06-16T03:17:26.432" v="2978" actId="478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윤지 김" userId="a8eda8b46ad02313" providerId="LiveId" clId="{39756438-DA5C-492F-9C04-CBBAC4DF47C5}" dt="2025-06-19T00:33:15.300" v="6417" actId="207"/>
          <ac:picMkLst>
            <pc:docMk/>
            <pc:sldMk cId="0" sldId="257"/>
            <ac:picMk id="3" creationId="{00000000-0000-0000-0000-000000000000}"/>
          </ac:picMkLst>
        </pc:picChg>
      </pc:sldChg>
      <pc:sldChg chg="delSp modSp del mod ord">
        <pc:chgData name="윤지 김" userId="a8eda8b46ad02313" providerId="LiveId" clId="{39756438-DA5C-492F-9C04-CBBAC4DF47C5}" dt="2025-06-19T00:43:10.845" v="6558" actId="47"/>
        <pc:sldMkLst>
          <pc:docMk/>
          <pc:sldMk cId="0" sldId="258"/>
        </pc:sldMkLst>
        <pc:spChg chg="mod">
          <ac:chgData name="윤지 김" userId="a8eda8b46ad02313" providerId="LiveId" clId="{39756438-DA5C-492F-9C04-CBBAC4DF47C5}" dt="2025-06-18T16:31:17.792" v="6273" actId="20577"/>
          <ac:spMkLst>
            <pc:docMk/>
            <pc:sldMk cId="0" sldId="258"/>
            <ac:spMk id="3" creationId="{26CC884F-3896-C7A4-015D-1F9C5F524802}"/>
          </ac:spMkLst>
        </pc:spChg>
        <pc:spChg chg="mod">
          <ac:chgData name="윤지 김" userId="a8eda8b46ad02313" providerId="LiveId" clId="{39756438-DA5C-492F-9C04-CBBAC4DF47C5}" dt="2025-06-18T16:33:20.445" v="6287" actId="208"/>
          <ac:spMkLst>
            <pc:docMk/>
            <pc:sldMk cId="0" sldId="258"/>
            <ac:spMk id="121" creationId="{00000000-0000-0000-0000-000000000000}"/>
          </ac:spMkLst>
        </pc:spChg>
        <pc:spChg chg="mod">
          <ac:chgData name="윤지 김" userId="a8eda8b46ad02313" providerId="LiveId" clId="{39756438-DA5C-492F-9C04-CBBAC4DF47C5}" dt="2025-06-18T16:33:26.904" v="6289" actId="208"/>
          <ac:spMkLst>
            <pc:docMk/>
            <pc:sldMk cId="0" sldId="258"/>
            <ac:spMk id="123" creationId="{00000000-0000-0000-0000-000000000000}"/>
          </ac:spMkLst>
        </pc:spChg>
        <pc:grpChg chg="mod">
          <ac:chgData name="윤지 김" userId="a8eda8b46ad02313" providerId="LiveId" clId="{39756438-DA5C-492F-9C04-CBBAC4DF47C5}" dt="2025-06-18T16:30:54.447" v="6264" actId="1076"/>
          <ac:grpSpMkLst>
            <pc:docMk/>
            <pc:sldMk cId="0" sldId="258"/>
            <ac:grpSpMk id="118" creationId="{00000000-0000-0000-0000-000000000000}"/>
          </ac:grpSpMkLst>
        </pc:grpChg>
        <pc:picChg chg="mod">
          <ac:chgData name="윤지 김" userId="a8eda8b46ad02313" providerId="LiveId" clId="{39756438-DA5C-492F-9C04-CBBAC4DF47C5}" dt="2025-06-18T16:30:43.612" v="6261" actId="1076"/>
          <ac:picMkLst>
            <pc:docMk/>
            <pc:sldMk cId="0" sldId="258"/>
            <ac:picMk id="114" creationId="{00000000-0000-0000-0000-000000000000}"/>
          </ac:picMkLst>
        </pc:picChg>
        <pc:picChg chg="mod">
          <ac:chgData name="윤지 김" userId="a8eda8b46ad02313" providerId="LiveId" clId="{39756438-DA5C-492F-9C04-CBBAC4DF47C5}" dt="2025-06-18T16:30:45.875" v="6262" actId="1076"/>
          <ac:picMkLst>
            <pc:docMk/>
            <pc:sldMk cId="0" sldId="258"/>
            <ac:picMk id="116" creationId="{00000000-0000-0000-0000-000000000000}"/>
          </ac:picMkLst>
        </pc:picChg>
        <pc:picChg chg="mod">
          <ac:chgData name="윤지 김" userId="a8eda8b46ad02313" providerId="LiveId" clId="{39756438-DA5C-492F-9C04-CBBAC4DF47C5}" dt="2025-06-18T16:30:24.802" v="6259" actId="1076"/>
          <ac:picMkLst>
            <pc:docMk/>
            <pc:sldMk cId="0" sldId="258"/>
            <ac:picMk id="117" creationId="{00000000-0000-0000-0000-000000000000}"/>
          </ac:picMkLst>
        </pc:picChg>
      </pc:sldChg>
      <pc:sldChg chg="addSp delSp modSp del mod ord">
        <pc:chgData name="윤지 김" userId="a8eda8b46ad02313" providerId="LiveId" clId="{39756438-DA5C-492F-9C04-CBBAC4DF47C5}" dt="2025-06-19T00:34:54.190" v="6424" actId="207"/>
        <pc:sldMkLst>
          <pc:docMk/>
          <pc:sldMk cId="0" sldId="259"/>
        </pc:sldMkLst>
        <pc:spChg chg="mod">
          <ac:chgData name="윤지 김" userId="a8eda8b46ad02313" providerId="LiveId" clId="{39756438-DA5C-492F-9C04-CBBAC4DF47C5}" dt="2025-06-19T00:27:56.075" v="6376" actId="20577"/>
          <ac:spMkLst>
            <pc:docMk/>
            <pc:sldMk cId="0" sldId="259"/>
            <ac:spMk id="3" creationId="{670A4F62-C57A-FB35-6FA6-1A638B063118}"/>
          </ac:spMkLst>
        </pc:spChg>
        <pc:spChg chg="mod">
          <ac:chgData name="윤지 김" userId="a8eda8b46ad02313" providerId="LiveId" clId="{39756438-DA5C-492F-9C04-CBBAC4DF47C5}" dt="2025-06-19T00:27:24.743" v="6367"/>
          <ac:spMkLst>
            <pc:docMk/>
            <pc:sldMk cId="0" sldId="259"/>
            <ac:spMk id="6" creationId="{6B2377F0-C9A4-A28D-E7BC-C9C79060BC79}"/>
          </ac:spMkLst>
        </pc:spChg>
        <pc:spChg chg="mod">
          <ac:chgData name="윤지 김" userId="a8eda8b46ad02313" providerId="LiveId" clId="{39756438-DA5C-492F-9C04-CBBAC4DF47C5}" dt="2025-06-19T00:34:50.278" v="6423" actId="207"/>
          <ac:spMkLst>
            <pc:docMk/>
            <pc:sldMk cId="0" sldId="259"/>
            <ac:spMk id="131" creationId="{00000000-0000-0000-0000-000000000000}"/>
          </ac:spMkLst>
        </pc:spChg>
        <pc:spChg chg="mod">
          <ac:chgData name="윤지 김" userId="a8eda8b46ad02313" providerId="LiveId" clId="{39756438-DA5C-492F-9C04-CBBAC4DF47C5}" dt="2025-06-19T00:34:54.190" v="6424" actId="207"/>
          <ac:spMkLst>
            <pc:docMk/>
            <pc:sldMk cId="0" sldId="259"/>
            <ac:spMk id="134" creationId="{00000000-0000-0000-0000-000000000000}"/>
          </ac:spMkLst>
        </pc:spChg>
        <pc:spChg chg="mod">
          <ac:chgData name="윤지 김" userId="a8eda8b46ad02313" providerId="LiveId" clId="{39756438-DA5C-492F-9C04-CBBAC4DF47C5}" dt="2025-06-19T00:32:22.812" v="6414" actId="1076"/>
          <ac:spMkLst>
            <pc:docMk/>
            <pc:sldMk cId="0" sldId="259"/>
            <ac:spMk id="136" creationId="{00000000-0000-0000-0000-000000000000}"/>
          </ac:spMkLst>
        </pc:spChg>
        <pc:spChg chg="mod">
          <ac:chgData name="윤지 김" userId="a8eda8b46ad02313" providerId="LiveId" clId="{39756438-DA5C-492F-9C04-CBBAC4DF47C5}" dt="2025-06-19T00:32:22.812" v="6414" actId="1076"/>
          <ac:spMkLst>
            <pc:docMk/>
            <pc:sldMk cId="0" sldId="259"/>
            <ac:spMk id="138" creationId="{00000000-0000-0000-0000-000000000000}"/>
          </ac:spMkLst>
        </pc:spChg>
        <pc:grpChg chg="add mod">
          <ac:chgData name="윤지 김" userId="a8eda8b46ad02313" providerId="LiveId" clId="{39756438-DA5C-492F-9C04-CBBAC4DF47C5}" dt="2025-06-19T00:27:35.938" v="6369" actId="1076"/>
          <ac:grpSpMkLst>
            <pc:docMk/>
            <pc:sldMk cId="0" sldId="259"/>
            <ac:grpSpMk id="4" creationId="{5355BD7A-5858-F56B-5D9E-C06BD8C40DA9}"/>
          </ac:grpSpMkLst>
        </pc:grpChg>
        <pc:picChg chg="add mod">
          <ac:chgData name="윤지 김" userId="a8eda8b46ad02313" providerId="LiveId" clId="{39756438-DA5C-492F-9C04-CBBAC4DF47C5}" dt="2025-06-19T00:27:35.938" v="6369" actId="1076"/>
          <ac:picMkLst>
            <pc:docMk/>
            <pc:sldMk cId="0" sldId="259"/>
            <ac:picMk id="2" creationId="{579D44AC-1C93-0CCE-B8DE-85EFD232561F}"/>
          </ac:picMkLst>
        </pc:picChg>
        <pc:picChg chg="del">
          <ac:chgData name="윤지 김" userId="a8eda8b46ad02313" providerId="LiveId" clId="{39756438-DA5C-492F-9C04-CBBAC4DF47C5}" dt="2025-06-18T14:50:21.625" v="5810" actId="478"/>
          <ac:picMkLst>
            <pc:docMk/>
            <pc:sldMk cId="0" sldId="259"/>
            <ac:picMk id="2" creationId="{9E83D9ED-78D2-65B0-8D26-6F9F88063107}"/>
          </ac:picMkLst>
        </pc:picChg>
        <pc:picChg chg="mod">
          <ac:chgData name="윤지 김" userId="a8eda8b46ad02313" providerId="LiveId" clId="{39756438-DA5C-492F-9C04-CBBAC4DF47C5}" dt="2025-06-19T00:27:24.743" v="6367"/>
          <ac:picMkLst>
            <pc:docMk/>
            <pc:sldMk cId="0" sldId="259"/>
            <ac:picMk id="5" creationId="{FA8A20A8-D78F-482A-1A56-BDD8A1BF8D75}"/>
          </ac:picMkLst>
        </pc:picChg>
        <pc:picChg chg="del">
          <ac:chgData name="윤지 김" userId="a8eda8b46ad02313" providerId="LiveId" clId="{39756438-DA5C-492F-9C04-CBBAC4DF47C5}" dt="2025-06-18T16:31:28.535" v="6278" actId="478"/>
          <ac:picMkLst>
            <pc:docMk/>
            <pc:sldMk cId="0" sldId="259"/>
            <ac:picMk id="137" creationId="{00000000-0000-0000-0000-000000000000}"/>
          </ac:picMkLst>
        </pc:picChg>
      </pc:sldChg>
      <pc:sldChg chg="delSp modSp mod ord">
        <pc:chgData name="윤지 김" userId="a8eda8b46ad02313" providerId="LiveId" clId="{39756438-DA5C-492F-9C04-CBBAC4DF47C5}" dt="2025-06-16T03:18:16.546" v="2984" actId="1076"/>
        <pc:sldMkLst>
          <pc:docMk/>
          <pc:sldMk cId="0" sldId="260"/>
        </pc:sldMkLst>
      </pc:sldChg>
      <pc:sldChg chg="delSp modSp del mod ord">
        <pc:chgData name="윤지 김" userId="a8eda8b46ad02313" providerId="LiveId" clId="{39756438-DA5C-492F-9C04-CBBAC4DF47C5}" dt="2025-06-19T00:43:08.980" v="6557" actId="47"/>
        <pc:sldMkLst>
          <pc:docMk/>
          <pc:sldMk cId="0" sldId="261"/>
        </pc:sldMkLst>
        <pc:spChg chg="mod">
          <ac:chgData name="윤지 김" userId="a8eda8b46ad02313" providerId="LiveId" clId="{39756438-DA5C-492F-9C04-CBBAC4DF47C5}" dt="2025-06-19T00:28:06.799" v="6382" actId="20577"/>
          <ac:spMkLst>
            <pc:docMk/>
            <pc:sldMk cId="0" sldId="261"/>
            <ac:spMk id="159" creationId="{00000000-0000-0000-0000-000000000000}"/>
          </ac:spMkLst>
        </pc:spChg>
        <pc:spChg chg="del">
          <ac:chgData name="윤지 김" userId="a8eda8b46ad02313" providerId="LiveId" clId="{39756438-DA5C-492F-9C04-CBBAC4DF47C5}" dt="2025-06-18T14:51:01.324" v="5817" actId="478"/>
          <ac:spMkLst>
            <pc:docMk/>
            <pc:sldMk cId="0" sldId="261"/>
            <ac:spMk id="160" creationId="{00000000-0000-0000-0000-000000000000}"/>
          </ac:spMkLst>
        </pc:spChg>
        <pc:spChg chg="del mod">
          <ac:chgData name="윤지 김" userId="a8eda8b46ad02313" providerId="LiveId" clId="{39756438-DA5C-492F-9C04-CBBAC4DF47C5}" dt="2025-06-18T14:50:59.177" v="5816" actId="478"/>
          <ac:spMkLst>
            <pc:docMk/>
            <pc:sldMk cId="0" sldId="261"/>
            <ac:spMk id="161" creationId="{00000000-0000-0000-0000-000000000000}"/>
          </ac:spMkLst>
        </pc:spChg>
        <pc:spChg chg="mod">
          <ac:chgData name="윤지 김" userId="a8eda8b46ad02313" providerId="LiveId" clId="{39756438-DA5C-492F-9C04-CBBAC4DF47C5}" dt="2025-06-18T16:36:40.074" v="6346" actId="113"/>
          <ac:spMkLst>
            <pc:docMk/>
            <pc:sldMk cId="0" sldId="261"/>
            <ac:spMk id="162" creationId="{00000000-0000-0000-0000-000000000000}"/>
          </ac:spMkLst>
        </pc:spChg>
        <pc:spChg chg="mod">
          <ac:chgData name="윤지 김" userId="a8eda8b46ad02313" providerId="LiveId" clId="{39756438-DA5C-492F-9C04-CBBAC4DF47C5}" dt="2025-06-19T00:21:35.859" v="6361" actId="20577"/>
          <ac:spMkLst>
            <pc:docMk/>
            <pc:sldMk cId="0" sldId="261"/>
            <ac:spMk id="163" creationId="{00000000-0000-0000-0000-000000000000}"/>
          </ac:spMkLst>
        </pc:spChg>
      </pc:sldChg>
      <pc:sldChg chg="addSp delSp modSp del mod ord">
        <pc:chgData name="윤지 김" userId="a8eda8b46ad02313" providerId="LiveId" clId="{39756438-DA5C-492F-9C04-CBBAC4DF47C5}" dt="2025-06-16T03:43:09.903" v="3356" actId="2696"/>
        <pc:sldMkLst>
          <pc:docMk/>
          <pc:sldMk cId="0" sldId="262"/>
        </pc:sldMkLst>
      </pc:sldChg>
      <pc:sldChg chg="del">
        <pc:chgData name="윤지 김" userId="a8eda8b46ad02313" providerId="LiveId" clId="{39756438-DA5C-492F-9C04-CBBAC4DF47C5}" dt="2025-06-16T05:52:13.706" v="5624" actId="47"/>
        <pc:sldMkLst>
          <pc:docMk/>
          <pc:sldMk cId="0" sldId="263"/>
        </pc:sldMkLst>
      </pc:sldChg>
      <pc:sldChg chg="del">
        <pc:chgData name="윤지 김" userId="a8eda8b46ad02313" providerId="LiveId" clId="{39756438-DA5C-492F-9C04-CBBAC4DF47C5}" dt="2025-06-16T05:52:10.491" v="5621" actId="47"/>
        <pc:sldMkLst>
          <pc:docMk/>
          <pc:sldMk cId="0" sldId="264"/>
        </pc:sldMkLst>
      </pc:sldChg>
      <pc:sldChg chg="del">
        <pc:chgData name="윤지 김" userId="a8eda8b46ad02313" providerId="LiveId" clId="{39756438-DA5C-492F-9C04-CBBAC4DF47C5}" dt="2025-06-16T05:52:06.063" v="5620" actId="47"/>
        <pc:sldMkLst>
          <pc:docMk/>
          <pc:sldMk cId="0" sldId="265"/>
        </pc:sldMkLst>
      </pc:sldChg>
      <pc:sldChg chg="modSp add del mod ord setBg">
        <pc:chgData name="윤지 김" userId="a8eda8b46ad02313" providerId="LiveId" clId="{39756438-DA5C-492F-9C04-CBBAC4DF47C5}" dt="2025-06-16T05:52:13.205" v="5623" actId="47"/>
        <pc:sldMkLst>
          <pc:docMk/>
          <pc:sldMk cId="4204097935" sldId="266"/>
        </pc:sldMkLst>
      </pc:sldChg>
      <pc:sldChg chg="addSp delSp modSp add mod ord">
        <pc:chgData name="윤지 김" userId="a8eda8b46ad02313" providerId="LiveId" clId="{39756438-DA5C-492F-9C04-CBBAC4DF47C5}" dt="2025-06-17T05:06:48.962" v="5806"/>
        <pc:sldMkLst>
          <pc:docMk/>
          <pc:sldMk cId="2911386635" sldId="267"/>
        </pc:sldMkLst>
      </pc:sldChg>
      <pc:sldChg chg="modSp add del mod">
        <pc:chgData name="윤지 김" userId="a8eda8b46ad02313" providerId="LiveId" clId="{39756438-DA5C-492F-9C04-CBBAC4DF47C5}" dt="2025-06-16T03:41:32.930" v="3333" actId="47"/>
        <pc:sldMkLst>
          <pc:docMk/>
          <pc:sldMk cId="978879585" sldId="268"/>
        </pc:sldMkLst>
      </pc:sldChg>
      <pc:sldChg chg="addSp delSp modSp add mod">
        <pc:chgData name="윤지 김" userId="a8eda8b46ad02313" providerId="LiveId" clId="{39756438-DA5C-492F-9C04-CBBAC4DF47C5}" dt="2025-06-16T05:36:18.324" v="5129" actId="1036"/>
        <pc:sldMkLst>
          <pc:docMk/>
          <pc:sldMk cId="3564229190" sldId="268"/>
        </pc:sldMkLst>
      </pc:sldChg>
      <pc:sldChg chg="addSp delSp modSp add mod setBg">
        <pc:chgData name="윤지 김" userId="a8eda8b46ad02313" providerId="LiveId" clId="{39756438-DA5C-492F-9C04-CBBAC4DF47C5}" dt="2025-06-16T05:36:35.869" v="5132" actId="1036"/>
        <pc:sldMkLst>
          <pc:docMk/>
          <pc:sldMk cId="817931185" sldId="269"/>
        </pc:sldMkLst>
      </pc:sldChg>
      <pc:sldChg chg="addSp modSp add del mod setBg">
        <pc:chgData name="윤지 김" userId="a8eda8b46ad02313" providerId="LiveId" clId="{39756438-DA5C-492F-9C04-CBBAC4DF47C5}" dt="2025-06-16T03:44:40.664" v="3434" actId="2696"/>
        <pc:sldMkLst>
          <pc:docMk/>
          <pc:sldMk cId="2373929838" sldId="269"/>
        </pc:sldMkLst>
      </pc:sldChg>
      <pc:sldChg chg="delSp modSp add mod setBg">
        <pc:chgData name="윤지 김" userId="a8eda8b46ad02313" providerId="LiveId" clId="{39756438-DA5C-492F-9C04-CBBAC4DF47C5}" dt="2025-06-16T05:49:59.512" v="5619" actId="1076"/>
        <pc:sldMkLst>
          <pc:docMk/>
          <pc:sldMk cId="668742715" sldId="270"/>
        </pc:sldMkLst>
      </pc:sldChg>
      <pc:sldChg chg="add del setBg">
        <pc:chgData name="윤지 김" userId="a8eda8b46ad02313" providerId="LiveId" clId="{39756438-DA5C-492F-9C04-CBBAC4DF47C5}" dt="2025-06-16T05:52:16.021" v="5627" actId="47"/>
        <pc:sldMkLst>
          <pc:docMk/>
          <pc:sldMk cId="2318160801" sldId="271"/>
        </pc:sldMkLst>
      </pc:sldChg>
      <pc:sldChg chg="delSp add mod">
        <pc:chgData name="윤지 김" userId="a8eda8b46ad02313" providerId="LiveId" clId="{39756438-DA5C-492F-9C04-CBBAC4DF47C5}" dt="2025-06-17T03:42:36.065" v="5803" actId="478"/>
        <pc:sldMkLst>
          <pc:docMk/>
          <pc:sldMk cId="4185016408" sldId="271"/>
        </pc:sldMkLst>
      </pc:sldChg>
      <pc:sldChg chg="add">
        <pc:chgData name="윤지 김" userId="a8eda8b46ad02313" providerId="LiveId" clId="{39756438-DA5C-492F-9C04-CBBAC4DF47C5}" dt="2025-06-17T03:47:23.759" v="5804"/>
        <pc:sldMkLst>
          <pc:docMk/>
          <pc:sldMk cId="1790413374" sldId="272"/>
        </pc:sldMkLst>
      </pc:sldChg>
      <pc:sldChg chg="add del setBg">
        <pc:chgData name="윤지 김" userId="a8eda8b46ad02313" providerId="LiveId" clId="{39756438-DA5C-492F-9C04-CBBAC4DF47C5}" dt="2025-06-16T05:45:25.187" v="5288"/>
        <pc:sldMkLst>
          <pc:docMk/>
          <pc:sldMk cId="4281048992" sldId="272"/>
        </pc:sldMkLst>
      </pc:sldChg>
      <pc:sldChg chg="addSp delSp modSp mod">
        <pc:chgData name="윤지 김" userId="a8eda8b46ad02313" providerId="LiveId" clId="{39756438-DA5C-492F-9C04-CBBAC4DF47C5}" dt="2025-06-19T01:27:36.835" v="7444" actId="2710"/>
        <pc:sldMkLst>
          <pc:docMk/>
          <pc:sldMk cId="0" sldId="273"/>
        </pc:sldMkLst>
        <pc:spChg chg="mod">
          <ac:chgData name="윤지 김" userId="a8eda8b46ad02313" providerId="LiveId" clId="{39756438-DA5C-492F-9C04-CBBAC4DF47C5}" dt="2025-06-19T00:28:00.080" v="6378" actId="20577"/>
          <ac:spMkLst>
            <pc:docMk/>
            <pc:sldMk cId="0" sldId="273"/>
            <ac:spMk id="2" creationId="{806F44C6-2F3D-56BA-2E94-35FFC7EFE355}"/>
          </ac:spMkLst>
        </pc:spChg>
        <pc:spChg chg="mod">
          <ac:chgData name="윤지 김" userId="a8eda8b46ad02313" providerId="LiveId" clId="{39756438-DA5C-492F-9C04-CBBAC4DF47C5}" dt="2025-06-19T00:27:46.279" v="6371"/>
          <ac:spMkLst>
            <pc:docMk/>
            <pc:sldMk cId="0" sldId="273"/>
            <ac:spMk id="6" creationId="{0C9955B8-C57D-4A5E-0125-62AC1009EA93}"/>
          </ac:spMkLst>
        </pc:spChg>
        <pc:spChg chg="add mod">
          <ac:chgData name="윤지 김" userId="a8eda8b46ad02313" providerId="LiveId" clId="{39756438-DA5C-492F-9C04-CBBAC4DF47C5}" dt="2025-06-19T01:27:36.835" v="7444" actId="2710"/>
          <ac:spMkLst>
            <pc:docMk/>
            <pc:sldMk cId="0" sldId="273"/>
            <ac:spMk id="7" creationId="{00000000-0000-0000-0000-000000000000}"/>
          </ac:spMkLst>
        </pc:spChg>
        <pc:spChg chg="add mod">
          <ac:chgData name="윤지 김" userId="a8eda8b46ad02313" providerId="LiveId" clId="{39756438-DA5C-492F-9C04-CBBAC4DF47C5}" dt="2025-06-19T00:31:33.024" v="6411" actId="1076"/>
          <ac:spMkLst>
            <pc:docMk/>
            <pc:sldMk cId="0" sldId="273"/>
            <ac:spMk id="8" creationId="{00000000-0000-0000-0000-000000000000}"/>
          </ac:spMkLst>
        </pc:spChg>
        <pc:spChg chg="add mod">
          <ac:chgData name="윤지 김" userId="a8eda8b46ad02313" providerId="LiveId" clId="{39756438-DA5C-492F-9C04-CBBAC4DF47C5}" dt="2025-06-19T00:31:29.984" v="6410" actId="1076"/>
          <ac:spMkLst>
            <pc:docMk/>
            <pc:sldMk cId="0" sldId="273"/>
            <ac:spMk id="9" creationId="{00000000-0000-0000-0000-000000000000}"/>
          </ac:spMkLst>
        </pc:spChg>
        <pc:spChg chg="add mod">
          <ac:chgData name="윤지 김" userId="a8eda8b46ad02313" providerId="LiveId" clId="{39756438-DA5C-492F-9C04-CBBAC4DF47C5}" dt="2025-06-19T00:31:37.281" v="6412" actId="1076"/>
          <ac:spMkLst>
            <pc:docMk/>
            <pc:sldMk cId="0" sldId="273"/>
            <ac:spMk id="10" creationId="{00000000-0000-0000-0000-000000000000}"/>
          </ac:spMkLst>
        </pc:spChg>
        <pc:spChg chg="del mod">
          <ac:chgData name="윤지 김" userId="a8eda8b46ad02313" providerId="LiveId" clId="{39756438-DA5C-492F-9C04-CBBAC4DF47C5}" dt="2025-06-19T00:29:13.003" v="6389" actId="21"/>
          <ac:spMkLst>
            <pc:docMk/>
            <pc:sldMk cId="0" sldId="273"/>
            <ac:spMk id="147" creationId="{00000000-0000-0000-0000-000000000000}"/>
          </ac:spMkLst>
        </pc:spChg>
        <pc:spChg chg="del mod">
          <ac:chgData name="윤지 김" userId="a8eda8b46ad02313" providerId="LiveId" clId="{39756438-DA5C-492F-9C04-CBBAC4DF47C5}" dt="2025-06-19T00:29:13.003" v="6389" actId="21"/>
          <ac:spMkLst>
            <pc:docMk/>
            <pc:sldMk cId="0" sldId="273"/>
            <ac:spMk id="148" creationId="{00000000-0000-0000-0000-000000000000}"/>
          </ac:spMkLst>
        </pc:spChg>
        <pc:spChg chg="del mod">
          <ac:chgData name="윤지 김" userId="a8eda8b46ad02313" providerId="LiveId" clId="{39756438-DA5C-492F-9C04-CBBAC4DF47C5}" dt="2025-06-19T00:29:13.003" v="6389" actId="21"/>
          <ac:spMkLst>
            <pc:docMk/>
            <pc:sldMk cId="0" sldId="273"/>
            <ac:spMk id="149" creationId="{00000000-0000-0000-0000-000000000000}"/>
          </ac:spMkLst>
        </pc:spChg>
        <pc:spChg chg="del">
          <ac:chgData name="윤지 김" userId="a8eda8b46ad02313" providerId="LiveId" clId="{39756438-DA5C-492F-9C04-CBBAC4DF47C5}" dt="2025-06-19T00:29:13.003" v="6389" actId="21"/>
          <ac:spMkLst>
            <pc:docMk/>
            <pc:sldMk cId="0" sldId="273"/>
            <ac:spMk id="150" creationId="{00000000-0000-0000-0000-000000000000}"/>
          </ac:spMkLst>
        </pc:spChg>
        <pc:spChg chg="mod">
          <ac:chgData name="윤지 김" userId="a8eda8b46ad02313" providerId="LiveId" clId="{39756438-DA5C-492F-9C04-CBBAC4DF47C5}" dt="2025-06-19T00:35:04.701" v="6426" actId="207"/>
          <ac:spMkLst>
            <pc:docMk/>
            <pc:sldMk cId="0" sldId="273"/>
            <ac:spMk id="151" creationId="{00000000-0000-0000-0000-000000000000}"/>
          </ac:spMkLst>
        </pc:spChg>
        <pc:spChg chg="del mod">
          <ac:chgData name="윤지 김" userId="a8eda8b46ad02313" providerId="LiveId" clId="{39756438-DA5C-492F-9C04-CBBAC4DF47C5}" dt="2025-06-19T00:30:34.941" v="6403" actId="478"/>
          <ac:spMkLst>
            <pc:docMk/>
            <pc:sldMk cId="0" sldId="273"/>
            <ac:spMk id="153" creationId="{00000000-0000-0000-0000-000000000000}"/>
          </ac:spMkLst>
        </pc:spChg>
        <pc:grpChg chg="add mod">
          <ac:chgData name="윤지 김" userId="a8eda8b46ad02313" providerId="LiveId" clId="{39756438-DA5C-492F-9C04-CBBAC4DF47C5}" dt="2025-06-19T00:28:35.507" v="6387" actId="1076"/>
          <ac:grpSpMkLst>
            <pc:docMk/>
            <pc:sldMk cId="0" sldId="273"/>
            <ac:grpSpMk id="4" creationId="{DAFF8DC7-07D9-23EE-2C9A-C2C95A5D9FBB}"/>
          </ac:grpSpMkLst>
        </pc:grpChg>
        <pc:picChg chg="add mod">
          <ac:chgData name="윤지 김" userId="a8eda8b46ad02313" providerId="LiveId" clId="{39756438-DA5C-492F-9C04-CBBAC4DF47C5}" dt="2025-06-19T00:28:32.082" v="6386" actId="1076"/>
          <ac:picMkLst>
            <pc:docMk/>
            <pc:sldMk cId="0" sldId="273"/>
            <ac:picMk id="3" creationId="{D487064E-A035-FE57-DC44-7F1FD259C493}"/>
          </ac:picMkLst>
        </pc:picChg>
        <pc:picChg chg="mod">
          <ac:chgData name="윤지 김" userId="a8eda8b46ad02313" providerId="LiveId" clId="{39756438-DA5C-492F-9C04-CBBAC4DF47C5}" dt="2025-06-19T00:27:46.279" v="6371"/>
          <ac:picMkLst>
            <pc:docMk/>
            <pc:sldMk cId="0" sldId="273"/>
            <ac:picMk id="5" creationId="{9970690B-5A12-06AC-1A4B-1AF09A963906}"/>
          </ac:picMkLst>
        </pc:picChg>
        <pc:picChg chg="mod">
          <ac:chgData name="윤지 김" userId="a8eda8b46ad02313" providerId="LiveId" clId="{39756438-DA5C-492F-9C04-CBBAC4DF47C5}" dt="2025-06-19T00:29:51.586" v="6398" actId="1076"/>
          <ac:picMkLst>
            <pc:docMk/>
            <pc:sldMk cId="0" sldId="273"/>
            <ac:picMk id="145" creationId="{00000000-0000-0000-0000-000000000000}"/>
          </ac:picMkLst>
        </pc:picChg>
        <pc:picChg chg="mod">
          <ac:chgData name="윤지 김" userId="a8eda8b46ad02313" providerId="LiveId" clId="{39756438-DA5C-492F-9C04-CBBAC4DF47C5}" dt="2025-06-19T00:29:46.676" v="6397" actId="1076"/>
          <ac:picMkLst>
            <pc:docMk/>
            <pc:sldMk cId="0" sldId="273"/>
            <ac:picMk id="146" creationId="{00000000-0000-0000-0000-000000000000}"/>
          </ac:picMkLst>
        </pc:picChg>
        <pc:picChg chg="del">
          <ac:chgData name="윤지 김" userId="a8eda8b46ad02313" providerId="LiveId" clId="{39756438-DA5C-492F-9C04-CBBAC4DF47C5}" dt="2025-06-19T00:27:45.448" v="6370" actId="478"/>
          <ac:picMkLst>
            <pc:docMk/>
            <pc:sldMk cId="0" sldId="273"/>
            <ac:picMk id="152" creationId="{00000000-0000-0000-0000-000000000000}"/>
          </ac:picMkLst>
        </pc:picChg>
      </pc:sldChg>
      <pc:sldChg chg="addSp delSp modSp add del mod">
        <pc:chgData name="윤지 김" userId="a8eda8b46ad02313" providerId="LiveId" clId="{39756438-DA5C-492F-9C04-CBBAC4DF47C5}" dt="2025-06-19T00:58:17.651" v="7236" actId="2696"/>
        <pc:sldMkLst>
          <pc:docMk/>
          <pc:sldMk cId="1366532379" sldId="274"/>
        </pc:sldMkLst>
        <pc:spChg chg="add del mod">
          <ac:chgData name="윤지 김" userId="a8eda8b46ad02313" providerId="LiveId" clId="{39756438-DA5C-492F-9C04-CBBAC4DF47C5}" dt="2025-06-19T00:54:28.010" v="7205" actId="478"/>
          <ac:spMkLst>
            <pc:docMk/>
            <pc:sldMk cId="1366532379" sldId="274"/>
            <ac:spMk id="2" creationId="{6CEDD6B0-A1FE-A640-9D26-93819F79CC44}"/>
          </ac:spMkLst>
        </pc:spChg>
        <pc:spChg chg="add mod">
          <ac:chgData name="윤지 김" userId="a8eda8b46ad02313" providerId="LiveId" clId="{39756438-DA5C-492F-9C04-CBBAC4DF47C5}" dt="2025-06-19T00:54:20.754" v="7204" actId="20577"/>
          <ac:spMkLst>
            <pc:docMk/>
            <pc:sldMk cId="1366532379" sldId="274"/>
            <ac:spMk id="3" creationId="{14F2162E-96F6-AE20-020A-5DD692748FDB}"/>
          </ac:spMkLst>
        </pc:spChg>
        <pc:spChg chg="add mod">
          <ac:chgData name="윤지 김" userId="a8eda8b46ad02313" providerId="LiveId" clId="{39756438-DA5C-492F-9C04-CBBAC4DF47C5}" dt="2025-06-19T00:57:47.371" v="7231" actId="1076"/>
          <ac:spMkLst>
            <pc:docMk/>
            <pc:sldMk cId="1366532379" sldId="274"/>
            <ac:spMk id="4" creationId="{3DF7C6E2-5B91-90C8-BF0A-028F3A068F8E}"/>
          </ac:spMkLst>
        </pc:spChg>
        <pc:spChg chg="add mod">
          <ac:chgData name="윤지 김" userId="a8eda8b46ad02313" providerId="LiveId" clId="{39756438-DA5C-492F-9C04-CBBAC4DF47C5}" dt="2025-06-19T00:57:33.386" v="7227" actId="1076"/>
          <ac:spMkLst>
            <pc:docMk/>
            <pc:sldMk cId="1366532379" sldId="274"/>
            <ac:spMk id="5" creationId="{AB86B27C-7A42-334D-0455-8957AA507680}"/>
          </ac:spMkLst>
        </pc:spChg>
        <pc:spChg chg="add mod">
          <ac:chgData name="윤지 김" userId="a8eda8b46ad02313" providerId="LiveId" clId="{39756438-DA5C-492F-9C04-CBBAC4DF47C5}" dt="2025-06-19T00:58:09.229" v="7235" actId="113"/>
          <ac:spMkLst>
            <pc:docMk/>
            <pc:sldMk cId="1366532379" sldId="274"/>
            <ac:spMk id="6" creationId="{11D79781-BA50-800F-F369-73DFB16CCFA5}"/>
          </ac:spMkLst>
        </pc:spChg>
        <pc:spChg chg="del mod">
          <ac:chgData name="윤지 김" userId="a8eda8b46ad02313" providerId="LiveId" clId="{39756438-DA5C-492F-9C04-CBBAC4DF47C5}" dt="2025-06-18T16:40:33.464" v="6352" actId="478"/>
          <ac:spMkLst>
            <pc:docMk/>
            <pc:sldMk cId="1366532379" sldId="274"/>
            <ac:spMk id="159" creationId="{7B8BA3E3-CB93-A7CD-7756-6B762D8814C8}"/>
          </ac:spMkLst>
        </pc:spChg>
        <pc:spChg chg="del mod">
          <ac:chgData name="윤지 김" userId="a8eda8b46ad02313" providerId="LiveId" clId="{39756438-DA5C-492F-9C04-CBBAC4DF47C5}" dt="2025-06-19T00:54:28.010" v="7205" actId="478"/>
          <ac:spMkLst>
            <pc:docMk/>
            <pc:sldMk cId="1366532379" sldId="274"/>
            <ac:spMk id="162" creationId="{4110DD01-9D85-CAF6-B7B4-1D4BA3366874}"/>
          </ac:spMkLst>
        </pc:spChg>
        <pc:spChg chg="del mod">
          <ac:chgData name="윤지 김" userId="a8eda8b46ad02313" providerId="LiveId" clId="{39756438-DA5C-492F-9C04-CBBAC4DF47C5}" dt="2025-06-19T00:39:09.737" v="6523" actId="478"/>
          <ac:spMkLst>
            <pc:docMk/>
            <pc:sldMk cId="1366532379" sldId="274"/>
            <ac:spMk id="163" creationId="{7ED2EC99-19B4-2668-E488-AAE354C490EF}"/>
          </ac:spMkLst>
        </pc:spChg>
        <pc:picChg chg="mod">
          <ac:chgData name="윤지 김" userId="a8eda8b46ad02313" providerId="LiveId" clId="{39756438-DA5C-492F-9C04-CBBAC4DF47C5}" dt="2025-06-19T00:39:00.572" v="6521" actId="1076"/>
          <ac:picMkLst>
            <pc:docMk/>
            <pc:sldMk cId="1366532379" sldId="274"/>
            <ac:picMk id="158" creationId="{BBC36E7C-8FDC-60CF-8DB7-B866C5053419}"/>
          </ac:picMkLst>
        </pc:picChg>
      </pc:sldChg>
      <pc:sldChg chg="addSp delSp modSp add del mod">
        <pc:chgData name="윤지 김" userId="a8eda8b46ad02313" providerId="LiveId" clId="{39756438-DA5C-492F-9C04-CBBAC4DF47C5}" dt="2025-06-18T15:22:11.179" v="5832" actId="2696"/>
        <pc:sldMkLst>
          <pc:docMk/>
          <pc:sldMk cId="1880509824" sldId="274"/>
        </pc:sldMkLst>
        <pc:spChg chg="mod">
          <ac:chgData name="윤지 김" userId="a8eda8b46ad02313" providerId="LiveId" clId="{39756438-DA5C-492F-9C04-CBBAC4DF47C5}" dt="2025-06-18T14:50:32.495" v="5813" actId="20577"/>
          <ac:spMkLst>
            <pc:docMk/>
            <pc:sldMk cId="1880509824" sldId="274"/>
            <ac:spMk id="159" creationId="{4CFA911D-E176-75F8-BB21-594A55666F67}"/>
          </ac:spMkLst>
        </pc:spChg>
        <pc:spChg chg="del">
          <ac:chgData name="윤지 김" userId="a8eda8b46ad02313" providerId="LiveId" clId="{39756438-DA5C-492F-9C04-CBBAC4DF47C5}" dt="2025-06-18T15:21:58.870" v="5828" actId="478"/>
          <ac:spMkLst>
            <pc:docMk/>
            <pc:sldMk cId="1880509824" sldId="274"/>
            <ac:spMk id="160" creationId="{E448A662-F68B-105A-6B41-7082CCBF5058}"/>
          </ac:spMkLst>
        </pc:spChg>
        <pc:spChg chg="del">
          <ac:chgData name="윤지 김" userId="a8eda8b46ad02313" providerId="LiveId" clId="{39756438-DA5C-492F-9C04-CBBAC4DF47C5}" dt="2025-06-18T15:22:03.799" v="5831" actId="478"/>
          <ac:spMkLst>
            <pc:docMk/>
            <pc:sldMk cId="1880509824" sldId="274"/>
            <ac:spMk id="161" creationId="{A2B1C89D-73FB-1719-564D-7D3640B20595}"/>
          </ac:spMkLst>
        </pc:spChg>
        <pc:spChg chg="add del mod">
          <ac:chgData name="윤지 김" userId="a8eda8b46ad02313" providerId="LiveId" clId="{39756438-DA5C-492F-9C04-CBBAC4DF47C5}" dt="2025-06-18T15:22:01.696" v="5830" actId="478"/>
          <ac:spMkLst>
            <pc:docMk/>
            <pc:sldMk cId="1880509824" sldId="274"/>
            <ac:spMk id="162" creationId="{8C3CEE83-6795-17E4-2211-09634DCA18C6}"/>
          </ac:spMkLst>
        </pc:spChg>
      </pc:sldChg>
      <pc:sldChg chg="modSp add mod">
        <pc:chgData name="윤지 김" userId="a8eda8b46ad02313" providerId="LiveId" clId="{39756438-DA5C-492F-9C04-CBBAC4DF47C5}" dt="2025-06-19T01:25:48.830" v="7437" actId="1076"/>
        <pc:sldMkLst>
          <pc:docMk/>
          <pc:sldMk cId="221778899" sldId="275"/>
        </pc:sldMkLst>
        <pc:spChg chg="mod">
          <ac:chgData name="윤지 김" userId="a8eda8b46ad02313" providerId="LiveId" clId="{39756438-DA5C-492F-9C04-CBBAC4DF47C5}" dt="2025-06-19T01:25:48.830" v="7437" actId="1076"/>
          <ac:spMkLst>
            <pc:docMk/>
            <pc:sldMk cId="221778899" sldId="275"/>
            <ac:spMk id="2" creationId="{03602A8E-A9F7-D470-3663-1227FD635F0F}"/>
          </ac:spMkLst>
        </pc:spChg>
        <pc:spChg chg="mod">
          <ac:chgData name="윤지 김" userId="a8eda8b46ad02313" providerId="LiveId" clId="{39756438-DA5C-492F-9C04-CBBAC4DF47C5}" dt="2025-06-19T00:40:54.697" v="6551" actId="20577"/>
          <ac:spMkLst>
            <pc:docMk/>
            <pc:sldMk cId="221778899" sldId="275"/>
            <ac:spMk id="3" creationId="{DAD05603-817E-B30C-85CF-0C8EF4E53988}"/>
          </ac:spMkLst>
        </pc:spChg>
        <pc:spChg chg="mod">
          <ac:chgData name="윤지 김" userId="a8eda8b46ad02313" providerId="LiveId" clId="{39756438-DA5C-492F-9C04-CBBAC4DF47C5}" dt="2025-06-19T01:25:31.300" v="7436" actId="20577"/>
          <ac:spMkLst>
            <pc:docMk/>
            <pc:sldMk cId="221778899" sldId="275"/>
            <ac:spMk id="162" creationId="{1F6337D2-4EEE-8288-B11C-D1A863B9F960}"/>
          </ac:spMkLst>
        </pc:spChg>
      </pc:sldChg>
      <pc:sldChg chg="addSp delSp modSp add mod">
        <pc:chgData name="윤지 김" userId="a8eda8b46ad02313" providerId="LiveId" clId="{39756438-DA5C-492F-9C04-CBBAC4DF47C5}" dt="2025-06-19T01:26:10.381" v="7442" actId="1076"/>
        <pc:sldMkLst>
          <pc:docMk/>
          <pc:sldMk cId="139918778" sldId="276"/>
        </pc:sldMkLst>
        <pc:spChg chg="mod">
          <ac:chgData name="윤지 김" userId="a8eda8b46ad02313" providerId="LiveId" clId="{39756438-DA5C-492F-9C04-CBBAC4DF47C5}" dt="2025-06-19T01:26:10.381" v="7442" actId="1076"/>
          <ac:spMkLst>
            <pc:docMk/>
            <pc:sldMk cId="139918778" sldId="276"/>
            <ac:spMk id="2" creationId="{6FA75A97-5F70-4F19-E829-80A0AD78EAD5}"/>
          </ac:spMkLst>
        </pc:spChg>
        <pc:spChg chg="add">
          <ac:chgData name="윤지 김" userId="a8eda8b46ad02313" providerId="LiveId" clId="{39756438-DA5C-492F-9C04-CBBAC4DF47C5}" dt="2025-06-19T01:18:02.888" v="7312"/>
          <ac:spMkLst>
            <pc:docMk/>
            <pc:sldMk cId="139918778" sldId="276"/>
            <ac:spMk id="4" creationId="{9A3E3610-8AE5-3DD9-56BD-FE70CB2B47DC}"/>
          </ac:spMkLst>
        </pc:spChg>
        <pc:spChg chg="mod">
          <ac:chgData name="윤지 김" userId="a8eda8b46ad02313" providerId="LiveId" clId="{39756438-DA5C-492F-9C04-CBBAC4DF47C5}" dt="2025-06-19T01:25:10.411" v="7408" actId="20577"/>
          <ac:spMkLst>
            <pc:docMk/>
            <pc:sldMk cId="139918778" sldId="276"/>
            <ac:spMk id="162" creationId="{D9F1C96D-820F-A7A9-E60D-734F5E820B43}"/>
          </ac:spMkLst>
        </pc:spChg>
        <pc:picChg chg="add del mod">
          <ac:chgData name="윤지 김" userId="a8eda8b46ad02313" providerId="LiveId" clId="{39756438-DA5C-492F-9C04-CBBAC4DF47C5}" dt="2025-06-19T01:23:23.185" v="7323" actId="478"/>
          <ac:picMkLst>
            <pc:docMk/>
            <pc:sldMk cId="139918778" sldId="276"/>
            <ac:picMk id="6" creationId="{4541A940-EDC8-ECD4-D5D5-8B6031322B7E}"/>
          </ac:picMkLst>
        </pc:picChg>
      </pc:sldChg>
      <pc:sldChg chg="add del">
        <pc:chgData name="윤지 김" userId="a8eda8b46ad02313" providerId="LiveId" clId="{39756438-DA5C-492F-9C04-CBBAC4DF47C5}" dt="2025-06-19T00:58:36.191" v="7237" actId="47"/>
        <pc:sldMkLst>
          <pc:docMk/>
          <pc:sldMk cId="4228290053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5B1C7-AA5C-46DC-8978-875F2C351BC6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53BE6-529D-4E4A-BB3C-B6ED6C23E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0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9FCD6-9400-B18E-9E04-5458799F0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D5C18B-0D4C-D1D8-F1EB-DEF150793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52C657-8026-738A-BCC8-93A077EDD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D2DAE9-476E-6906-34B4-1A3052838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3BE6-529D-4E4A-BB3C-B6ED6C23EE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1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3BE6-529D-4E4A-BB3C-B6ED6C23EE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4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71eb5cf56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671eb5cf5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01DC13EA-E494-36A5-0428-DB08A1651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>
            <a:extLst>
              <a:ext uri="{FF2B5EF4-FFF2-40B4-BE49-F238E27FC236}">
                <a16:creationId xmlns:a16="http://schemas.microsoft.com/office/drawing/2014/main" id="{F0F61164-AAD5-36F1-64D4-D46CEF5E51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>
            <a:extLst>
              <a:ext uri="{FF2B5EF4-FFF2-40B4-BE49-F238E27FC236}">
                <a16:creationId xmlns:a16="http://schemas.microsoft.com/office/drawing/2014/main" id="{3BA130AF-E09D-FE48-9493-DAF6258B0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09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5BCB7B70-BD58-FD8D-8C9B-AB2AFCEF9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>
            <a:extLst>
              <a:ext uri="{FF2B5EF4-FFF2-40B4-BE49-F238E27FC236}">
                <a16:creationId xmlns:a16="http://schemas.microsoft.com/office/drawing/2014/main" id="{3B01B732-FB72-BC0F-D308-7CF71D0F7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>
            <a:extLst>
              <a:ext uri="{FF2B5EF4-FFF2-40B4-BE49-F238E27FC236}">
                <a16:creationId xmlns:a16="http://schemas.microsoft.com/office/drawing/2014/main" id="{3748ECB9-979D-774B-065B-963D2EEE64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52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890500" y="8341846"/>
            <a:ext cx="11176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0" y="8633946"/>
            <a:ext cx="3340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000">
                <a:solidFill>
                  <a:srgbClr val="585755"/>
                </a:solidFill>
                <a:latin typeface="Kim jung chul Gothic Bold"/>
                <a:ea typeface="Kim jung chul Gothic Bold"/>
              </a:rPr>
              <a:t>팀원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ko-KR" altLang="en-US" sz="2000">
                <a:solidFill>
                  <a:srgbClr val="585755"/>
                </a:solidFill>
                <a:latin typeface="Kim jung chul Gothic Regular"/>
              </a:rPr>
              <a:t>김예진</a:t>
            </a:r>
            <a:r>
              <a:rPr lang="en-US" altLang="ko-KR" sz="2000">
                <a:solidFill>
                  <a:srgbClr val="585755"/>
                </a:solidFill>
                <a:latin typeface="Kim jung chul Gothic Regular"/>
              </a:rPr>
              <a:t>, </a:t>
            </a:r>
            <a:r>
              <a:rPr lang="ko-KR" altLang="en-US" sz="2000">
                <a:solidFill>
                  <a:srgbClr val="585755"/>
                </a:solidFill>
                <a:latin typeface="Kim jung chul Gothic Regular"/>
              </a:rPr>
              <a:t>홍세나</a:t>
            </a:r>
            <a:endParaRPr lang="en-US" sz="2000" b="0" i="0" u="none" strike="noStrike">
              <a:solidFill>
                <a:srgbClr val="585755"/>
              </a:solidFill>
              <a:latin typeface="Kim jung chul Gothic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0" y="8214846"/>
            <a:ext cx="3352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000">
                <a:solidFill>
                  <a:srgbClr val="585755"/>
                </a:solidFill>
                <a:latin typeface="Kim jung chul Gothic Bold"/>
                <a:ea typeface="Kim jung chul Gothic Bold"/>
              </a:rPr>
              <a:t>조장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ko-KR" altLang="en-US" sz="2000">
                <a:solidFill>
                  <a:srgbClr val="585755"/>
                </a:solidFill>
                <a:latin typeface="Kim jung chul Gothic Bold"/>
                <a:ea typeface="Kim jung chul Gothic Regular"/>
              </a:rPr>
              <a:t>김윤지</a:t>
            </a:r>
            <a:endParaRPr lang="en-US" sz="2000" b="0" i="0" u="none" strike="noStrike">
              <a:solidFill>
                <a:srgbClr val="585755"/>
              </a:solidFill>
              <a:latin typeface="Kim jung chul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000" y="7783046"/>
            <a:ext cx="3365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585755"/>
                </a:solidFill>
                <a:ea typeface="Kim jung chul Gothic Bold"/>
              </a:rPr>
              <a:t>제안일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en-US" sz="2000">
                <a:solidFill>
                  <a:srgbClr val="585755"/>
                </a:solidFill>
                <a:latin typeface="Kim jung chul Gothic Bold"/>
                <a:ea typeface="Pretendard Regular"/>
              </a:rPr>
              <a:t>2025.06.16</a:t>
            </a:r>
            <a:endParaRPr lang="en-US" sz="2000" b="0" i="0" u="none" strike="noStrike">
              <a:solidFill>
                <a:srgbClr val="585755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14500" y="3907398"/>
            <a:ext cx="148590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2000" b="0" i="0" u="none" strike="noStrike">
                <a:solidFill>
                  <a:srgbClr val="E37253"/>
                </a:solidFill>
                <a:ea typeface="Kim jung chul Gothic Bold"/>
              </a:rPr>
              <a:t>치매 위험도 예측 서비스</a:t>
            </a:r>
            <a:endParaRPr lang="ko-KR" sz="12000" b="0" i="0" u="none" strike="noStrike">
              <a:solidFill>
                <a:srgbClr val="E37253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38400" y="2705100"/>
            <a:ext cx="1341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500">
                <a:solidFill>
                  <a:schemeClr val="bg1">
                    <a:lumMod val="50000"/>
                  </a:schemeClr>
                </a:solidFill>
                <a:ea typeface="Kim jung chul Gothic Bold"/>
              </a:rPr>
              <a:t>지역별 고령자의 거주 형태 및 인지 상태에 따른</a:t>
            </a:r>
            <a:endParaRPr lang="ko-KR" sz="5500" b="0" i="0" u="none" strike="noStrike">
              <a:solidFill>
                <a:schemeClr val="bg1">
                  <a:lumMod val="50000"/>
                </a:schemeClr>
              </a:solidFill>
              <a:ea typeface="Kim jung chul Gothic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6600" y="944960"/>
            <a:ext cx="1104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독거노인 환경 분석을 통한 치매 위험도 </a:t>
            </a: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예측 </a:t>
            </a: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서비스</a:t>
            </a:r>
            <a:endParaRPr lang="ko-KR" altLang="en-US" sz="360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60052-E475-CB30-D953-06B161DCA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7A7A9C3-B584-AA05-8E7E-D2C28A21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81000" y="1320800"/>
            <a:ext cx="1117600" cy="762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D5C0F1E2-66CF-0490-F32B-FA6D8B9C04D9}"/>
              </a:ext>
            </a:extLst>
          </p:cNvPr>
          <p:cNvSpPr txBox="1"/>
          <p:nvPr/>
        </p:nvSpPr>
        <p:spPr>
          <a:xfrm>
            <a:off x="1428750" y="825500"/>
            <a:ext cx="535305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>
                <a:solidFill>
                  <a:srgbClr val="585755"/>
                </a:solidFill>
                <a:ea typeface="Kim jung chul Gothic Bold"/>
              </a:rPr>
              <a:t>History</a:t>
            </a:r>
            <a:endParaRPr lang="ko-KR" sz="6000" b="1" i="0" u="none" strike="noStrike">
              <a:solidFill>
                <a:srgbClr val="585755"/>
              </a:solidFill>
              <a:ea typeface="Kim jung chul Gothic 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7CC267A-5333-AE38-5666-4CC1B4B08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3161"/>
              </p:ext>
            </p:extLst>
          </p:nvPr>
        </p:nvGraphicFramePr>
        <p:xfrm>
          <a:off x="1365250" y="2705100"/>
          <a:ext cx="15557500" cy="2801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7550">
                  <a:extLst>
                    <a:ext uri="{9D8B030D-6E8A-4147-A177-3AD203B41FA5}">
                      <a16:colId xmlns:a16="http://schemas.microsoft.com/office/drawing/2014/main" val="3809035125"/>
                    </a:ext>
                  </a:extLst>
                </a:gridCol>
                <a:gridCol w="8763000">
                  <a:extLst>
                    <a:ext uri="{9D8B030D-6E8A-4147-A177-3AD203B41FA5}">
                      <a16:colId xmlns:a16="http://schemas.microsoft.com/office/drawing/2014/main" val="896727451"/>
                    </a:ext>
                  </a:extLst>
                </a:gridCol>
                <a:gridCol w="2022475">
                  <a:extLst>
                    <a:ext uri="{9D8B030D-6E8A-4147-A177-3AD203B41FA5}">
                      <a16:colId xmlns:a16="http://schemas.microsoft.com/office/drawing/2014/main" val="3180440077"/>
                    </a:ext>
                  </a:extLst>
                </a:gridCol>
                <a:gridCol w="2784475">
                  <a:extLst>
                    <a:ext uri="{9D8B030D-6E8A-4147-A177-3AD203B41FA5}">
                      <a16:colId xmlns:a16="http://schemas.microsoft.com/office/drawing/2014/main" val="2081788257"/>
                    </a:ext>
                  </a:extLst>
                </a:gridCol>
              </a:tblGrid>
              <a:tr h="900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>
                          <a:latin typeface="Kim jung chul Gothic Bold" panose="020B0600000101010101" charset="-127"/>
                          <a:ea typeface="Kim jung chul Gothic Bold" panose="020B0600000101010101" charset="-127"/>
                        </a:rPr>
                        <a:t>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smtClean="0">
                          <a:latin typeface="Kim jung chul Gothic Bold" panose="020B0600000101010101" charset="-127"/>
                          <a:ea typeface="Kim jung chul Gothic Bold" panose="020B0600000101010101" charset="-127"/>
                        </a:rPr>
                        <a:t>수정 </a:t>
                      </a:r>
                      <a:r>
                        <a:rPr lang="ko-KR" altLang="en-US" sz="3200">
                          <a:latin typeface="Kim jung chul Gothic Bold" panose="020B0600000101010101" charset="-127"/>
                          <a:ea typeface="Kim jung chul Gothic Bold" panose="020B0600000101010101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smtClean="0">
                          <a:latin typeface="Kim jung chul Gothic Bold" panose="020B0600000101010101" charset="-127"/>
                          <a:ea typeface="Kim jung chul Gothic Bold" panose="020B0600000101010101" charset="-127"/>
                        </a:rPr>
                        <a:t>수정자</a:t>
                      </a:r>
                      <a:endParaRPr lang="ko-KR" altLang="en-US" sz="3200">
                        <a:latin typeface="Kim jung chul Gothic Bold" panose="020B0600000101010101" charset="-127"/>
                        <a:ea typeface="Kim jung chul Gothic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smtClean="0">
                          <a:latin typeface="Kim jung chul Gothic Bold" panose="020B0600000101010101" charset="-127"/>
                          <a:ea typeface="Kim jung chul Gothic Bold" panose="020B0600000101010101" charset="-127"/>
                        </a:rPr>
                        <a:t>수정일자</a:t>
                      </a:r>
                      <a:endParaRPr lang="ko-KR" altLang="en-US" sz="3200">
                        <a:latin typeface="Kim jung chul Gothic Bold" panose="020B0600000101010101" charset="-127"/>
                        <a:ea typeface="Kim jung chul Gothic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72400"/>
                  </a:ext>
                </a:extLst>
              </a:tr>
              <a:tr h="1001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1</a:t>
                      </a:r>
                      <a:endParaRPr lang="ko-KR" altLang="en-US" sz="3200">
                        <a:latin typeface="Kim jung chul Gothic Regular" panose="020B0600000101010101" charset="-127"/>
                        <a:ea typeface="Kim jung chul Gothic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개발 목표 변경</a:t>
                      </a:r>
                      <a:r>
                        <a:rPr lang="en-US" altLang="ko-KR" sz="320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, </a:t>
                      </a:r>
                      <a:r>
                        <a:rPr lang="ko-KR" altLang="en-US" sz="320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개발 의도 구체화</a:t>
                      </a:r>
                      <a:endParaRPr lang="en-US" altLang="ko-KR" sz="3200">
                        <a:latin typeface="Kim jung chul Gothic Regular" panose="020B0600000101010101" charset="-127"/>
                        <a:ea typeface="Kim jung chul Gothic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smtClean="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김윤지</a:t>
                      </a:r>
                      <a:endParaRPr lang="ko-KR" altLang="en-US" sz="3200">
                        <a:latin typeface="Kim jung chul Gothic Regular" panose="020B0600000101010101" charset="-127"/>
                        <a:ea typeface="Kim jung chul Gothic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06/19</a:t>
                      </a:r>
                      <a:endParaRPr lang="ko-KR" altLang="en-US" sz="3200">
                        <a:latin typeface="Kim jung chul Gothic Regular" panose="020B0600000101010101" charset="-127"/>
                        <a:ea typeface="Kim jung chul Gothic Regular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48298"/>
                  </a:ext>
                </a:extLst>
              </a:tr>
              <a:tr h="900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2</a:t>
                      </a:r>
                      <a:endParaRPr lang="ko-KR" altLang="en-US" sz="3200">
                        <a:latin typeface="Kim jung chul Gothic Regular" panose="020B0600000101010101" charset="-127"/>
                        <a:ea typeface="Kim jung chul Gothic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개발 목표 구체화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smtClean="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김예진</a:t>
                      </a:r>
                      <a:endParaRPr lang="ko-KR" altLang="en-US" sz="3200">
                        <a:latin typeface="Kim jung chul Gothic Regular" panose="020B0600000101010101" charset="-127"/>
                        <a:ea typeface="Kim jung chul Gothic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>
                          <a:latin typeface="Kim jung chul Gothic Regular" panose="020B0600000101010101" charset="-127"/>
                          <a:ea typeface="Kim jung chul Gothic Regular" panose="020B0600000101010101" charset="-127"/>
                        </a:rPr>
                        <a:t>06/19</a:t>
                      </a:r>
                      <a:endParaRPr lang="ko-KR" altLang="en-US" sz="3200">
                        <a:latin typeface="Kim jung chul Gothic Regular" panose="020B0600000101010101" charset="-127"/>
                        <a:ea typeface="Kim jung chul Gothic Regular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175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6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2800" y="-431800"/>
            <a:ext cx="5651500" cy="1112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81000" y="1320800"/>
            <a:ext cx="1117600" cy="76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125200" y="50038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altLang="en-US" sz="3000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ko-KR" altLang="en-US" sz="3000" b="0" i="0" u="none" strike="noStrike">
                <a:solidFill>
                  <a:srgbClr val="222222"/>
                </a:solidFill>
                <a:ea typeface="Kim jung chul Gothic Bold"/>
              </a:rPr>
              <a:t> 목표</a:t>
            </a:r>
            <a:endParaRPr lang="ko-KR" sz="3000" b="0" i="0" u="none" strike="noStrike">
              <a:solidFill>
                <a:srgbClr val="222222"/>
              </a:solidFill>
              <a:ea typeface="Kim jung chul Gothic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23400" y="43942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25200" y="35433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altLang="en-US" sz="3000" b="0" i="0" u="none" strike="noStrike">
                <a:solidFill>
                  <a:srgbClr val="222222"/>
                </a:solidFill>
                <a:ea typeface="Kim jung chul Gothic Bold"/>
              </a:rPr>
              <a:t>기획 의도</a:t>
            </a:r>
            <a:endParaRPr lang="ko-KR" sz="3000" b="0" i="0" u="none" strike="noStrike">
              <a:solidFill>
                <a:srgbClr val="222222"/>
              </a:solidFill>
              <a:ea typeface="Kim jung chul Gothic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23400" y="29464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8750" y="825500"/>
            <a:ext cx="2146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585755"/>
                </a:solidFill>
                <a:ea typeface="Kim jung chul Gothic Bold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25200" y="623346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 목표임</a:t>
            </a:r>
            <a:endParaRPr lang="ko-KR" altLang="en-US" sz="280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2600" y="1168400"/>
            <a:ext cx="876300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title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4076700"/>
            <a:ext cx="5732900" cy="55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5">
            <a:alphaModFix/>
          </a:blip>
          <a:srcRect b="43518"/>
          <a:stretch/>
        </p:blipFill>
        <p:spPr>
          <a:xfrm>
            <a:off x="1961724" y="2042176"/>
            <a:ext cx="5568382" cy="169744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9883897" y="7993736"/>
            <a:ext cx="44022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“</a:t>
            </a:r>
            <a:r>
              <a:rPr lang="ko-KR" sz="36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경도인지장애 </a:t>
            </a:r>
            <a:r>
              <a:rPr lang="ko-KR" sz="36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시기에</a:t>
            </a:r>
            <a:endParaRPr sz="3600" b="1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예방</a:t>
            </a:r>
            <a:r>
              <a:rPr lang="ko-KR" sz="36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 </a:t>
            </a:r>
            <a:r>
              <a:rPr lang="ko-KR" sz="36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필요</a:t>
            </a:r>
            <a:r>
              <a:rPr lang="ko-KR" sz="36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”</a:t>
            </a:r>
            <a:endParaRPr sz="3600" b="1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806F44C6-2F3D-56BA-2E94-35FFC7EFE355}"/>
              </a:ext>
            </a:extLst>
          </p:cNvPr>
          <p:cNvSpPr txBox="1"/>
          <p:nvPr/>
        </p:nvSpPr>
        <p:spPr>
          <a:xfrm>
            <a:off x="1238250" y="774700"/>
            <a:ext cx="1240155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>
                <a:solidFill>
                  <a:srgbClr val="585755"/>
                </a:solidFill>
                <a:ea typeface="Kim jung chul Gothic Bold"/>
              </a:rPr>
              <a:t>기획 의도</a:t>
            </a:r>
            <a:r>
              <a:rPr lang="en-US" altLang="ko-KR" sz="4800" b="0" i="0" u="none" strike="noStrike">
                <a:solidFill>
                  <a:srgbClr val="585755"/>
                </a:solidFill>
                <a:ea typeface="Kim jung chul Gothic Bold"/>
              </a:rPr>
              <a:t>(1)</a:t>
            </a:r>
            <a:endParaRPr lang="ko-KR" sz="3600" b="0" i="0" u="none" strike="noStrike">
              <a:solidFill>
                <a:srgbClr val="585755"/>
              </a:solidFill>
              <a:ea typeface="Kim jung chul Gothic Bold"/>
            </a:endParaRPr>
          </a:p>
        </p:txBody>
      </p:sp>
      <p:sp>
        <p:nvSpPr>
          <p:cNvPr id="7" name="Google Shape;147;p17"/>
          <p:cNvSpPr txBox="1"/>
          <p:nvPr/>
        </p:nvSpPr>
        <p:spPr>
          <a:xfrm>
            <a:off x="8458200" y="2042176"/>
            <a:ext cx="725359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정상인</a:t>
            </a:r>
            <a:r>
              <a:rPr lang="ko-KR" sz="28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은 매년 </a:t>
            </a:r>
            <a:r>
              <a:rPr lang="ko-KR" sz="28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1-2%</a:t>
            </a:r>
            <a:r>
              <a:rPr lang="ko-KR" sz="28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,</a:t>
            </a:r>
            <a:endParaRPr sz="28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경도인지장애</a:t>
            </a:r>
            <a:r>
              <a:rPr lang="ko-KR" sz="28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 환자는 </a:t>
            </a:r>
            <a:endParaRPr lang="en-US" altLang="ko-KR" sz="28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매년 </a:t>
            </a:r>
            <a:r>
              <a:rPr lang="ko-KR" sz="28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10</a:t>
            </a:r>
            <a:r>
              <a:rPr lang="en-US" altLang="ko-KR" sz="28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-</a:t>
            </a:r>
            <a:r>
              <a:rPr lang="ko-KR" sz="28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15%</a:t>
            </a:r>
            <a:endParaRPr sz="2800">
              <a:solidFill>
                <a:srgbClr val="E37253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sp>
        <p:nvSpPr>
          <p:cNvPr id="8" name="Google Shape;148;p17"/>
          <p:cNvSpPr txBox="1"/>
          <p:nvPr/>
        </p:nvSpPr>
        <p:spPr>
          <a:xfrm>
            <a:off x="9522997" y="5779305"/>
            <a:ext cx="5124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알츠하이머성 </a:t>
            </a:r>
            <a:r>
              <a:rPr lang="ko-KR" sz="2800" b="1"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치매</a:t>
            </a:r>
            <a:r>
              <a:rPr lang="ko-KR" sz="28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로 진행</a:t>
            </a:r>
            <a:endParaRPr sz="28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sp>
        <p:nvSpPr>
          <p:cNvPr id="9" name="Google Shape;149;p17"/>
          <p:cNvSpPr/>
          <p:nvPr/>
        </p:nvSpPr>
        <p:spPr>
          <a:xfrm>
            <a:off x="11291947" y="3685656"/>
            <a:ext cx="1586100" cy="1817400"/>
          </a:xfrm>
          <a:prstGeom prst="downArrow">
            <a:avLst>
              <a:gd name="adj1" fmla="val 43823"/>
              <a:gd name="adj2" fmla="val 55295"/>
            </a:avLst>
          </a:prstGeom>
          <a:solidFill>
            <a:srgbClr val="FF8C6C"/>
          </a:solidFill>
          <a:ln w="9525" cap="flat" cmpd="sng">
            <a:solidFill>
              <a:srgbClr val="FF8C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50;p17"/>
          <p:cNvSpPr txBox="1"/>
          <p:nvPr/>
        </p:nvSpPr>
        <p:spPr>
          <a:xfrm>
            <a:off x="10140847" y="6671077"/>
            <a:ext cx="3888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8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경도인지장애는 </a:t>
            </a:r>
            <a:r>
              <a:rPr lang="ko-KR" sz="28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초기에</a:t>
            </a:r>
            <a:endParaRPr sz="2800" b="1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8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알아차리기 힘듦</a:t>
            </a:r>
            <a:endParaRPr sz="2800" b="1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2600" y="1168400"/>
            <a:ext cx="8763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0678697" y="2383007"/>
            <a:ext cx="6883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고령인구가 증가함에 따른  </a:t>
            </a:r>
            <a:endParaRPr sz="28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독거노인 비중 증가</a:t>
            </a:r>
            <a:endParaRPr sz="3000" b="1"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75" y="3254287"/>
            <a:ext cx="7769324" cy="18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b="45292"/>
          <a:stretch/>
        </p:blipFill>
        <p:spPr>
          <a:xfrm>
            <a:off x="817775" y="1802550"/>
            <a:ext cx="7769324" cy="15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12180797" y="5163657"/>
            <a:ext cx="3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사회적 고립으로 인해</a:t>
            </a:r>
            <a:endParaRPr sz="30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치매 조기 진단 어려움</a:t>
            </a:r>
            <a:endParaRPr sz="3000" b="1"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5" y="5091825"/>
            <a:ext cx="9870650" cy="465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13721459" y="3886582"/>
            <a:ext cx="798000" cy="85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8C6C"/>
          </a:solidFill>
          <a:ln w="9525" cap="flat" cmpd="sng">
            <a:solidFill>
              <a:srgbClr val="FF8C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1327309" y="6652007"/>
            <a:ext cx="5586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“</a:t>
            </a:r>
            <a:r>
              <a:rPr lang="ko-KR" sz="34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지역별 노인 거주 형태에</a:t>
            </a:r>
            <a:r>
              <a:rPr lang="ko-KR" sz="3400" b="1">
                <a:solidFill>
                  <a:srgbClr val="FF8C6C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 </a:t>
            </a:r>
            <a:r>
              <a:rPr lang="ko-KR" sz="34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따른 </a:t>
            </a:r>
            <a:r>
              <a:rPr lang="ko-KR" sz="34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치매 여부 예측</a:t>
            </a:r>
            <a:r>
              <a:rPr lang="en-US" altLang="ko-KR" sz="34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 </a:t>
            </a:r>
            <a:r>
              <a:rPr lang="ko-KR" altLang="en-US" sz="34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필요</a:t>
            </a:r>
            <a:r>
              <a:rPr lang="ko-KR" sz="3400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”</a:t>
            </a:r>
            <a:endParaRPr sz="3400">
              <a:solidFill>
                <a:srgbClr val="E37253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670A4F62-C57A-FB35-6FA6-1A638B063118}"/>
              </a:ext>
            </a:extLst>
          </p:cNvPr>
          <p:cNvSpPr txBox="1"/>
          <p:nvPr/>
        </p:nvSpPr>
        <p:spPr>
          <a:xfrm>
            <a:off x="1238250" y="774700"/>
            <a:ext cx="1331595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>
                <a:solidFill>
                  <a:srgbClr val="585755"/>
                </a:solidFill>
                <a:ea typeface="Kim jung chul Gothic Bold"/>
              </a:rPr>
              <a:t>기획 의도</a:t>
            </a:r>
            <a:r>
              <a:rPr lang="en-US" altLang="ko-KR" sz="4800" b="0" i="0" u="none" strike="noStrike">
                <a:solidFill>
                  <a:srgbClr val="585755"/>
                </a:solidFill>
                <a:ea typeface="Kim jung chul Gothic Bold"/>
              </a:rPr>
              <a:t>(</a:t>
            </a:r>
            <a:r>
              <a:rPr lang="en-US" altLang="ko-KR" sz="4800">
                <a:solidFill>
                  <a:srgbClr val="585755"/>
                </a:solidFill>
                <a:ea typeface="Kim jung chul Gothic Bold"/>
              </a:rPr>
              <a:t>2</a:t>
            </a:r>
            <a:r>
              <a:rPr lang="en-US" altLang="ko-KR" sz="4800" b="0" i="0" u="none" strike="noStrike">
                <a:solidFill>
                  <a:srgbClr val="585755"/>
                </a:solidFill>
                <a:ea typeface="Kim jung chul Gothic Bold"/>
              </a:rPr>
              <a:t>)</a:t>
            </a:r>
            <a:endParaRPr lang="ko-KR" sz="3600" b="0" i="0" u="none" strike="noStrike">
              <a:solidFill>
                <a:srgbClr val="585755"/>
              </a:solidFill>
              <a:ea typeface="Kim jung chul Gothic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19A47A5D-D962-74AB-38C9-00148DC3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>
            <a:extLst>
              <a:ext uri="{FF2B5EF4-FFF2-40B4-BE49-F238E27FC236}">
                <a16:creationId xmlns:a16="http://schemas.microsoft.com/office/drawing/2014/main" id="{2E40064A-5072-4BF7-B403-32A96CB492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2600" y="1168400"/>
            <a:ext cx="8763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>
            <a:extLst>
              <a:ext uri="{FF2B5EF4-FFF2-40B4-BE49-F238E27FC236}">
                <a16:creationId xmlns:a16="http://schemas.microsoft.com/office/drawing/2014/main" id="{D9F1C96D-820F-A7A9-E60D-734F5E820B43}"/>
              </a:ext>
            </a:extLst>
          </p:cNvPr>
          <p:cNvSpPr txBox="1"/>
          <p:nvPr/>
        </p:nvSpPr>
        <p:spPr>
          <a:xfrm>
            <a:off x="936600" y="2324100"/>
            <a:ext cx="164148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경도인지장애</a:t>
            </a:r>
            <a:r>
              <a:rPr lang="en-US" altLang="ko-KR" sz="44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(MCI) </a:t>
            </a:r>
            <a:r>
              <a:rPr lang="ko-KR" altLang="en-US" sz="44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기반 </a:t>
            </a:r>
            <a:r>
              <a:rPr lang="ko-KR" altLang="en-US" sz="44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치매 발생 예측 서비스</a:t>
            </a:r>
            <a:endParaRPr lang="en-US" altLang="ko-KR" sz="4000" b="1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경도인지장애 진단자 수를 기반으로 지역별 향후 </a:t>
            </a:r>
            <a:r>
              <a:rPr lang="ko-KR" altLang="en-US" sz="3600">
                <a:solidFill>
                  <a:srgbClr val="0070C0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치매 환자 수 증가 예측</a:t>
            </a:r>
            <a:endParaRPr sz="3600">
              <a:solidFill>
                <a:srgbClr val="0070C0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sp>
        <p:nvSpPr>
          <p:cNvPr id="2" name="Google Shape;163;p18">
            <a:extLst>
              <a:ext uri="{FF2B5EF4-FFF2-40B4-BE49-F238E27FC236}">
                <a16:creationId xmlns:a16="http://schemas.microsoft.com/office/drawing/2014/main" id="{6FA75A97-5F70-4F19-E829-80A0AD78EAD5}"/>
              </a:ext>
            </a:extLst>
          </p:cNvPr>
          <p:cNvSpPr txBox="1"/>
          <p:nvPr/>
        </p:nvSpPr>
        <p:spPr>
          <a:xfrm>
            <a:off x="952500" y="5448300"/>
            <a:ext cx="139446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4000" spc="3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경도인지장애 유병률 기반으로 지역별 치매발생률 예측</a:t>
            </a:r>
            <a:endParaRPr lang="en-US" altLang="ko-KR" sz="4000" spc="3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4000" spc="3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치매 발생 위험 지역 순위화</a:t>
            </a:r>
            <a:endParaRPr sz="4000" spc="3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sp>
        <p:nvSpPr>
          <p:cNvPr id="3" name="Google Shape;159;p18">
            <a:extLst>
              <a:ext uri="{FF2B5EF4-FFF2-40B4-BE49-F238E27FC236}">
                <a16:creationId xmlns:a16="http://schemas.microsoft.com/office/drawing/2014/main" id="{F49E0C80-5B9B-1489-F12B-6686EAE3A183}"/>
              </a:ext>
            </a:extLst>
          </p:cNvPr>
          <p:cNvSpPr txBox="1"/>
          <p:nvPr/>
        </p:nvSpPr>
        <p:spPr>
          <a:xfrm>
            <a:off x="1219200" y="787400"/>
            <a:ext cx="4165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i="0" u="none" strike="noStrike" cap="none">
                <a:solidFill>
                  <a:srgbClr val="585755"/>
                </a:solidFill>
                <a:latin typeface="Kim jung chul Gothic Bold" panose="020B0600000101010101" charset="-127"/>
                <a:ea typeface="Kim jung chul Gothic Bold" panose="020B0600000101010101" charset="-127"/>
                <a:cs typeface="Calibri"/>
                <a:sym typeface="Calibri"/>
              </a:rPr>
              <a:t>개발 목표 (</a:t>
            </a:r>
            <a:r>
              <a:rPr lang="en-US" altLang="ko-KR" sz="4800" b="1">
                <a:solidFill>
                  <a:srgbClr val="585755"/>
                </a:solidFill>
                <a:latin typeface="Kim jung chul Gothic Bold" panose="020B0600000101010101" charset="-127"/>
                <a:ea typeface="Kim jung chul Gothic Bold" panose="020B0600000101010101" charset="-127"/>
                <a:cs typeface="Calibri"/>
                <a:sym typeface="Calibri"/>
              </a:rPr>
              <a:t>1</a:t>
            </a:r>
            <a:r>
              <a:rPr lang="ko-KR" sz="4800" b="1" i="0" u="none" strike="noStrike" cap="none">
                <a:solidFill>
                  <a:srgbClr val="585755"/>
                </a:solidFill>
                <a:latin typeface="Kim jung chul Gothic Bold" panose="020B0600000101010101" charset="-127"/>
                <a:ea typeface="Kim jung chul Gothic Bold" panose="020B0600000101010101" charset="-127"/>
                <a:cs typeface="Calibri"/>
                <a:sym typeface="Calibri"/>
              </a:rPr>
              <a:t>)</a:t>
            </a:r>
            <a:endParaRPr sz="4800" b="1" i="0" u="none" strike="noStrike" cap="none">
              <a:solidFill>
                <a:srgbClr val="585755"/>
              </a:solidFill>
              <a:latin typeface="Kim jung chul Gothic Bold" panose="020B0600000101010101" charset="-127"/>
              <a:ea typeface="Kim jung chul Gothic Bold" panose="020B0600000101010101" charset="-127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7734300"/>
            <a:ext cx="11451566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경도 인지 장애의 분류 기준이 무엇인지</a:t>
            </a:r>
            <a:endParaRPr lang="en-US" altLang="ko-KR" sz="3600" smtClean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어떤 경도인지 장애시 치매로 분류될 수 있는지</a:t>
            </a:r>
            <a:endParaRPr lang="en-US" altLang="ko-KR" sz="3600" smtClean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경도인지 장애의 주요원인에는 어떤것들이 있는지 분석</a:t>
            </a:r>
            <a:endParaRPr lang="ko-KR" altLang="en-US" sz="360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1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CED28B25-6AA5-2F74-653D-7EC5D5F8B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>
            <a:extLst>
              <a:ext uri="{FF2B5EF4-FFF2-40B4-BE49-F238E27FC236}">
                <a16:creationId xmlns:a16="http://schemas.microsoft.com/office/drawing/2014/main" id="{52A9B252-C955-0EF1-3255-F47A0DF4BE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2600" y="1168400"/>
            <a:ext cx="8763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>
            <a:extLst>
              <a:ext uri="{FF2B5EF4-FFF2-40B4-BE49-F238E27FC236}">
                <a16:creationId xmlns:a16="http://schemas.microsoft.com/office/drawing/2014/main" id="{1F6337D2-4EEE-8288-B11C-D1A863B9F960}"/>
              </a:ext>
            </a:extLst>
          </p:cNvPr>
          <p:cNvSpPr txBox="1"/>
          <p:nvPr/>
        </p:nvSpPr>
        <p:spPr>
          <a:xfrm>
            <a:off x="936600" y="2324100"/>
            <a:ext cx="164148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지역별 독거 노인 기반 </a:t>
            </a:r>
            <a:r>
              <a:rPr lang="ko-KR" altLang="en-US" sz="4400" b="1">
                <a:solidFill>
                  <a:srgbClr val="E37253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치매 위험 예측</a:t>
            </a:r>
            <a:endParaRPr lang="ko-KR" altLang="en-US" sz="4000" b="1">
              <a:solidFill>
                <a:srgbClr val="E37253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3600">
                <a:latin typeface="Kim jung chul Gothic Regular" panose="020B0600000101010101" charset="-127"/>
                <a:ea typeface="Kim jung chul Gothic Regular" panose="020B0600000101010101" charset="-127"/>
              </a:rPr>
              <a:t>독거노인의 비율과 치매 진단자 비율 비교</a:t>
            </a:r>
            <a:endParaRPr lang="ko-KR" altLang="en-US" sz="36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sp>
        <p:nvSpPr>
          <p:cNvPr id="2" name="Google Shape;163;p18">
            <a:extLst>
              <a:ext uri="{FF2B5EF4-FFF2-40B4-BE49-F238E27FC236}">
                <a16:creationId xmlns:a16="http://schemas.microsoft.com/office/drawing/2014/main" id="{03602A8E-A9F7-D470-3663-1227FD635F0F}"/>
              </a:ext>
            </a:extLst>
          </p:cNvPr>
          <p:cNvSpPr txBox="1"/>
          <p:nvPr/>
        </p:nvSpPr>
        <p:spPr>
          <a:xfrm>
            <a:off x="952500" y="4762500"/>
            <a:ext cx="161322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40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독거노인의 비율과 추정 치매 진단자 비율로 둘의 상관관계 분석</a:t>
            </a:r>
            <a:endParaRPr lang="en-US" altLang="ko-KR" sz="40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4000">
                <a:solidFill>
                  <a:schemeClr val="dk1"/>
                </a:solidFill>
                <a:latin typeface="Kim jung chul Gothic Regular" panose="020B0600000101010101" charset="-127"/>
                <a:ea typeface="Kim jung chul Gothic Regular" panose="020B0600000101010101" charset="-127"/>
                <a:cs typeface="Calibri"/>
                <a:sym typeface="Calibri"/>
              </a:rPr>
              <a:t>독거노인의 비율에 따른 치매 진단자 증가 위험성 예측</a:t>
            </a:r>
            <a:endParaRPr lang="en-US" altLang="ko-KR" sz="4000">
              <a:solidFill>
                <a:schemeClr val="dk1"/>
              </a:solidFill>
              <a:latin typeface="Kim jung chul Gothic Regular" panose="020B0600000101010101" charset="-127"/>
              <a:ea typeface="Kim jung chul Gothic Regular" panose="020B0600000101010101" charset="-127"/>
              <a:cs typeface="Calibri"/>
              <a:sym typeface="Calibri"/>
            </a:endParaRPr>
          </a:p>
        </p:txBody>
      </p:sp>
      <p:sp>
        <p:nvSpPr>
          <p:cNvPr id="3" name="Google Shape;159;p18">
            <a:extLst>
              <a:ext uri="{FF2B5EF4-FFF2-40B4-BE49-F238E27FC236}">
                <a16:creationId xmlns:a16="http://schemas.microsoft.com/office/drawing/2014/main" id="{DAD05603-817E-B30C-85CF-0C8EF4E53988}"/>
              </a:ext>
            </a:extLst>
          </p:cNvPr>
          <p:cNvSpPr txBox="1"/>
          <p:nvPr/>
        </p:nvSpPr>
        <p:spPr>
          <a:xfrm>
            <a:off x="1219200" y="787400"/>
            <a:ext cx="4165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i="0" u="none" strike="noStrike" cap="none">
                <a:solidFill>
                  <a:srgbClr val="585755"/>
                </a:solidFill>
                <a:latin typeface="Kim jung chul Gothic Bold" panose="020B0600000101010101" charset="-127"/>
                <a:ea typeface="Kim jung chul Gothic Bold" panose="020B0600000101010101" charset="-127"/>
                <a:cs typeface="Calibri"/>
                <a:sym typeface="Calibri"/>
              </a:rPr>
              <a:t>개발 목표 (</a:t>
            </a:r>
            <a:r>
              <a:rPr lang="en-US" altLang="ko-KR" sz="4800" b="1" i="0" u="none" strike="noStrike" cap="none">
                <a:solidFill>
                  <a:srgbClr val="585755"/>
                </a:solidFill>
                <a:latin typeface="Kim jung chul Gothic Bold" panose="020B0600000101010101" charset="-127"/>
                <a:ea typeface="Kim jung chul Gothic Bold" panose="020B0600000101010101" charset="-127"/>
                <a:cs typeface="Calibri"/>
                <a:sym typeface="Calibri"/>
              </a:rPr>
              <a:t>2</a:t>
            </a:r>
            <a:r>
              <a:rPr lang="ko-KR" sz="4800" b="1" i="0" u="none" strike="noStrike" cap="none">
                <a:solidFill>
                  <a:srgbClr val="585755"/>
                </a:solidFill>
                <a:latin typeface="Kim jung chul Gothic Bold" panose="020B0600000101010101" charset="-127"/>
                <a:ea typeface="Kim jung chul Gothic Bold" panose="020B0600000101010101" charset="-127"/>
                <a:cs typeface="Calibri"/>
                <a:sym typeface="Calibri"/>
              </a:rPr>
              <a:t>)</a:t>
            </a:r>
            <a:endParaRPr sz="4800" b="1" i="0" u="none" strike="noStrike" cap="none">
              <a:solidFill>
                <a:srgbClr val="585755"/>
              </a:solidFill>
              <a:latin typeface="Kim jung chul Gothic Bold" panose="020B0600000101010101" charset="-127"/>
              <a:ea typeface="Kim jung chul Gothic Bold" panose="020B0600000101010101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200" y="6972300"/>
            <a:ext cx="15544800" cy="2862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독거노인 분류 기준이 무엇인지</a:t>
            </a:r>
            <a:endParaRPr lang="en-US" altLang="ko-KR" sz="3600" smtClean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독거노인 분류 기준별 치매 진단자와의 상관분석</a:t>
            </a:r>
            <a:endParaRPr lang="en-US" altLang="ko-KR" sz="360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통계자료</a:t>
            </a:r>
            <a:r>
              <a:rPr lang="en-US" altLang="ko-KR" sz="360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독거노인의 고립감</a:t>
            </a:r>
            <a:r>
              <a:rPr lang="en-US" altLang="ko-KR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우울증</a:t>
            </a:r>
            <a:r>
              <a:rPr lang="en-US" altLang="ko-KR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자살 위험</a:t>
            </a:r>
            <a:r>
              <a:rPr lang="en-US" altLang="ko-KR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안전 사고 위험등의 관련된 통계 및 분석 자료 필요</a:t>
            </a:r>
            <a:endParaRPr lang="en-US" altLang="ko-KR" sz="3600" smtClean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1</a:t>
            </a:r>
            <a:r>
              <a:rPr lang="ko-KR" altLang="en-US" sz="3600" smtClean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인가구와 독거노인간의 비율 분석 및 예측</a:t>
            </a:r>
            <a:endParaRPr lang="en-US" altLang="ko-KR" sz="3600" smtClean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7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248</Words>
  <Application>Microsoft Office PowerPoint</Application>
  <PresentationFormat>사용자 지정</PresentationFormat>
  <Paragraphs>59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Kim jung chul Gothic Regular</vt:lpstr>
      <vt:lpstr>맑은 고딕</vt:lpstr>
      <vt:lpstr>Arial</vt:lpstr>
      <vt:lpstr>Kim jung chul Gothic Bold</vt:lpstr>
      <vt:lpstr>Wingdings</vt:lpstr>
      <vt:lpstr>CookieRun Regular</vt:lpstr>
      <vt:lpstr>Pretendard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502-00</cp:lastModifiedBy>
  <cp:revision>14</cp:revision>
  <dcterms:created xsi:type="dcterms:W3CDTF">2006-08-16T00:00:00Z</dcterms:created>
  <dcterms:modified xsi:type="dcterms:W3CDTF">2025-06-19T07:42:34Z</dcterms:modified>
</cp:coreProperties>
</file>